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3"/>
  </p:notesMasterIdLst>
  <p:sldIdLst>
    <p:sldId id="256" r:id="rId2"/>
    <p:sldId id="257" r:id="rId3"/>
    <p:sldId id="259" r:id="rId4"/>
    <p:sldId id="266" r:id="rId5"/>
    <p:sldId id="267" r:id="rId6"/>
    <p:sldId id="270" r:id="rId7"/>
    <p:sldId id="271" r:id="rId8"/>
    <p:sldId id="272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6" r:id="rId30"/>
    <p:sldId id="307" r:id="rId31"/>
    <p:sldId id="311" r:id="rId32"/>
    <p:sldId id="312" r:id="rId33"/>
    <p:sldId id="316" r:id="rId34"/>
    <p:sldId id="317" r:id="rId35"/>
    <p:sldId id="318" r:id="rId36"/>
    <p:sldId id="319" r:id="rId37"/>
    <p:sldId id="321" r:id="rId38"/>
    <p:sldId id="322" r:id="rId39"/>
    <p:sldId id="324" r:id="rId40"/>
    <p:sldId id="325" r:id="rId41"/>
    <p:sldId id="326" r:id="rId42"/>
    <p:sldId id="327" r:id="rId43"/>
    <p:sldId id="328" r:id="rId44"/>
    <p:sldId id="329" r:id="rId45"/>
    <p:sldId id="330" r:id="rId46"/>
    <p:sldId id="331" r:id="rId47"/>
    <p:sldId id="332" r:id="rId48"/>
    <p:sldId id="333" r:id="rId49"/>
    <p:sldId id="334" r:id="rId50"/>
    <p:sldId id="336" r:id="rId51"/>
    <p:sldId id="346" r:id="rId52"/>
    <p:sldId id="348" r:id="rId53"/>
    <p:sldId id="350" r:id="rId54"/>
    <p:sldId id="353" r:id="rId55"/>
    <p:sldId id="354" r:id="rId56"/>
    <p:sldId id="356" r:id="rId57"/>
    <p:sldId id="359" r:id="rId58"/>
    <p:sldId id="362" r:id="rId59"/>
    <p:sldId id="366" r:id="rId60"/>
    <p:sldId id="367" r:id="rId61"/>
    <p:sldId id="369" r:id="rId62"/>
    <p:sldId id="371" r:id="rId63"/>
    <p:sldId id="372" r:id="rId64"/>
    <p:sldId id="373" r:id="rId65"/>
    <p:sldId id="375" r:id="rId66"/>
    <p:sldId id="395" r:id="rId67"/>
    <p:sldId id="396" r:id="rId68"/>
    <p:sldId id="397" r:id="rId69"/>
    <p:sldId id="399" r:id="rId70"/>
    <p:sldId id="400" r:id="rId71"/>
    <p:sldId id="401" r:id="rId72"/>
    <p:sldId id="402" r:id="rId73"/>
    <p:sldId id="403" r:id="rId74"/>
    <p:sldId id="404" r:id="rId75"/>
    <p:sldId id="556" r:id="rId76"/>
    <p:sldId id="557" r:id="rId77"/>
    <p:sldId id="558" r:id="rId78"/>
    <p:sldId id="559" r:id="rId79"/>
    <p:sldId id="560" r:id="rId80"/>
    <p:sldId id="561" r:id="rId81"/>
    <p:sldId id="562" r:id="rId82"/>
    <p:sldId id="406" r:id="rId83"/>
    <p:sldId id="407" r:id="rId84"/>
    <p:sldId id="408" r:id="rId85"/>
    <p:sldId id="409" r:id="rId86"/>
    <p:sldId id="410" r:id="rId87"/>
    <p:sldId id="411" r:id="rId88"/>
    <p:sldId id="412" r:id="rId89"/>
    <p:sldId id="413" r:id="rId90"/>
    <p:sldId id="414" r:id="rId91"/>
    <p:sldId id="415" r:id="rId92"/>
  </p:sldIdLst>
  <p:sldSz cx="13716000" cy="13716000"/>
  <p:notesSz cx="13716000" cy="13716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34" d="100"/>
          <a:sy n="34" d="100"/>
        </p:scale>
        <p:origin x="-1914" y="-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6858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769225" y="0"/>
            <a:ext cx="5943600" cy="6858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4B5106-324D-4B21-AA39-A55931C6A0AA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86250" y="1028700"/>
            <a:ext cx="5143500" cy="5143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71600" y="6515100"/>
            <a:ext cx="10972800" cy="6172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028613"/>
            <a:ext cx="5943600" cy="6858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769225" y="13028613"/>
            <a:ext cx="5943600" cy="6858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2946D-FA70-43C6-B7AE-26DD8659C24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2946D-FA70-43C6-B7AE-26DD8659C242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81021" y="5013374"/>
            <a:ext cx="10765155" cy="2677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8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057400" y="7680960"/>
            <a:ext cx="9601200" cy="3429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ts val="2130"/>
              </a:lnSpc>
            </a:pP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800" b="1" i="0">
                <a:solidFill>
                  <a:srgbClr val="2D309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6400" b="1" i="0">
                <a:solidFill>
                  <a:srgbClr val="2D309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ts val="2130"/>
              </a:lnSpc>
            </a:pP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800" b="1" i="0">
                <a:solidFill>
                  <a:srgbClr val="2D309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85800" y="3154680"/>
            <a:ext cx="5966460" cy="9052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063740" y="3154680"/>
            <a:ext cx="5966460" cy="9052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ts val="2130"/>
              </a:lnSpc>
            </a:pPr>
            <a:endParaRPr spc="-1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11/24/2023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800" b="1" i="0">
                <a:solidFill>
                  <a:srgbClr val="2D309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ts val="2130"/>
              </a:lnSpc>
            </a:pPr>
            <a:endParaRPr spc="-1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11/24/2023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ts val="2130"/>
              </a:lnSpc>
            </a:pPr>
            <a:endParaRPr spc="-1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11/24/2023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9151" y="2380815"/>
            <a:ext cx="13118465" cy="3774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800" b="1" i="0">
                <a:solidFill>
                  <a:srgbClr val="2D309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29220" y="2390390"/>
            <a:ext cx="12607925" cy="2951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400" b="1" i="0">
                <a:solidFill>
                  <a:srgbClr val="2D309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ts val="2130"/>
              </a:lnSpc>
            </a:pP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85800" y="12755880"/>
            <a:ext cx="3154680" cy="685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875520" y="12755880"/>
            <a:ext cx="3154680" cy="685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7.png"/><Relationship Id="rId7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9.png"/><Relationship Id="rId7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10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2.png"/><Relationship Id="rId7" Type="http://schemas.openxmlformats.org/officeDocument/2006/relationships/image" Target="../media/image1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33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4.png"/><Relationship Id="rId7" Type="http://schemas.openxmlformats.org/officeDocument/2006/relationships/image" Target="../media/image2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25.png"/><Relationship Id="rId4" Type="http://schemas.openxmlformats.org/officeDocument/2006/relationships/image" Target="../media/image12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4.png"/><Relationship Id="rId7" Type="http://schemas.openxmlformats.org/officeDocument/2006/relationships/image" Target="../media/image2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25.png"/><Relationship Id="rId4" Type="http://schemas.openxmlformats.org/officeDocument/2006/relationships/image" Target="../media/image12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6.png"/><Relationship Id="rId7" Type="http://schemas.openxmlformats.org/officeDocument/2006/relationships/image" Target="../media/image1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33.png"/><Relationship Id="rId9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8.png"/><Relationship Id="rId7" Type="http://schemas.openxmlformats.org/officeDocument/2006/relationships/image" Target="../media/image1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4.png"/><Relationship Id="rId7" Type="http://schemas.openxmlformats.org/officeDocument/2006/relationships/image" Target="../media/image2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25.png"/><Relationship Id="rId4" Type="http://schemas.openxmlformats.org/officeDocument/2006/relationships/image" Target="../media/image12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9.png"/><Relationship Id="rId7" Type="http://schemas.openxmlformats.org/officeDocument/2006/relationships/image" Target="../media/image1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2.png"/><Relationship Id="rId7" Type="http://schemas.openxmlformats.org/officeDocument/2006/relationships/image" Target="../media/image1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4.png"/><Relationship Id="rId7" Type="http://schemas.openxmlformats.org/officeDocument/2006/relationships/image" Target="../media/image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10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3.png"/><Relationship Id="rId7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4.png"/><Relationship Id="rId7" Type="http://schemas.openxmlformats.org/officeDocument/2006/relationships/image" Target="../media/image2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openxmlformats.org/officeDocument/2006/relationships/image" Target="../media/image45.png"/><Relationship Id="rId5" Type="http://schemas.openxmlformats.org/officeDocument/2006/relationships/image" Target="../media/image10.png"/><Relationship Id="rId10" Type="http://schemas.openxmlformats.org/officeDocument/2006/relationships/image" Target="../media/image25.png"/><Relationship Id="rId4" Type="http://schemas.openxmlformats.org/officeDocument/2006/relationships/image" Target="../media/image12.png"/><Relationship Id="rId9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4.png"/><Relationship Id="rId7" Type="http://schemas.openxmlformats.org/officeDocument/2006/relationships/image" Target="../media/image2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25.png"/><Relationship Id="rId4" Type="http://schemas.openxmlformats.org/officeDocument/2006/relationships/image" Target="../media/image12.png"/><Relationship Id="rId9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7.png"/><Relationship Id="rId7" Type="http://schemas.openxmlformats.org/officeDocument/2006/relationships/image" Target="../media/image1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7.png"/><Relationship Id="rId7" Type="http://schemas.openxmlformats.org/officeDocument/2006/relationships/image" Target="../media/image1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9.png"/><Relationship Id="rId7" Type="http://schemas.openxmlformats.org/officeDocument/2006/relationships/image" Target="../media/image2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9.png"/><Relationship Id="rId7" Type="http://schemas.openxmlformats.org/officeDocument/2006/relationships/image" Target="../media/image1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1.png"/><Relationship Id="rId7" Type="http://schemas.openxmlformats.org/officeDocument/2006/relationships/image" Target="../media/image1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57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12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11" Type="http://schemas.openxmlformats.org/officeDocument/2006/relationships/image" Target="../media/image55.png"/><Relationship Id="rId5" Type="http://schemas.openxmlformats.org/officeDocument/2006/relationships/image" Target="../media/image10.png"/><Relationship Id="rId10" Type="http://schemas.openxmlformats.org/officeDocument/2006/relationships/image" Target="../media/image54.png"/><Relationship Id="rId4" Type="http://schemas.openxmlformats.org/officeDocument/2006/relationships/image" Target="../media/image12.png"/><Relationship Id="rId9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3.png"/><Relationship Id="rId7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59.png"/><Relationship Id="rId4" Type="http://schemas.openxmlformats.org/officeDocument/2006/relationships/image" Target="../media/image12.png"/><Relationship Id="rId9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1.png"/><Relationship Id="rId7" Type="http://schemas.openxmlformats.org/officeDocument/2006/relationships/image" Target="../media/image1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4.png"/><Relationship Id="rId7" Type="http://schemas.openxmlformats.org/officeDocument/2006/relationships/image" Target="../media/image2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openxmlformats.org/officeDocument/2006/relationships/image" Target="../media/image63.png"/><Relationship Id="rId5" Type="http://schemas.openxmlformats.org/officeDocument/2006/relationships/image" Target="../media/image10.png"/><Relationship Id="rId10" Type="http://schemas.openxmlformats.org/officeDocument/2006/relationships/image" Target="../media/image25.png"/><Relationship Id="rId4" Type="http://schemas.openxmlformats.org/officeDocument/2006/relationships/image" Target="../media/image12.png"/><Relationship Id="rId9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65.png"/><Relationship Id="rId4" Type="http://schemas.openxmlformats.org/officeDocument/2006/relationships/image" Target="../media/image12.png"/><Relationship Id="rId9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3.png"/><Relationship Id="rId7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4.png"/><Relationship Id="rId7" Type="http://schemas.openxmlformats.org/officeDocument/2006/relationships/image" Target="../media/image2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67.png"/><Relationship Id="rId5" Type="http://schemas.openxmlformats.org/officeDocument/2006/relationships/image" Target="../media/image10.png"/><Relationship Id="rId10" Type="http://schemas.openxmlformats.org/officeDocument/2006/relationships/image" Target="../media/image25.png"/><Relationship Id="rId4" Type="http://schemas.openxmlformats.org/officeDocument/2006/relationships/image" Target="../media/image12.png"/><Relationship Id="rId9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8.png"/><Relationship Id="rId7" Type="http://schemas.openxmlformats.org/officeDocument/2006/relationships/image" Target="../media/image2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openxmlformats.org/officeDocument/2006/relationships/image" Target="../media/image69.png"/><Relationship Id="rId5" Type="http://schemas.openxmlformats.org/officeDocument/2006/relationships/image" Target="../media/image10.png"/><Relationship Id="rId10" Type="http://schemas.openxmlformats.org/officeDocument/2006/relationships/image" Target="../media/image40.png"/><Relationship Id="rId4" Type="http://schemas.openxmlformats.org/officeDocument/2006/relationships/image" Target="../media/image12.png"/><Relationship Id="rId9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1.png"/><Relationship Id="rId7" Type="http://schemas.openxmlformats.org/officeDocument/2006/relationships/image" Target="../media/image1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6.png"/><Relationship Id="rId7" Type="http://schemas.openxmlformats.org/officeDocument/2006/relationships/image" Target="../media/image2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74.png"/><Relationship Id="rId4" Type="http://schemas.openxmlformats.org/officeDocument/2006/relationships/image" Target="../media/image23.png"/><Relationship Id="rId9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4.png"/><Relationship Id="rId4" Type="http://schemas.openxmlformats.org/officeDocument/2006/relationships/image" Target="../media/image17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7.png"/><Relationship Id="rId7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10" Type="http://schemas.openxmlformats.org/officeDocument/2006/relationships/image" Target="../media/image4.png"/><Relationship Id="rId4" Type="http://schemas.openxmlformats.org/officeDocument/2006/relationships/image" Target="../media/image78.png"/><Relationship Id="rId9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4.png"/><Relationship Id="rId3" Type="http://schemas.openxmlformats.org/officeDocument/2006/relationships/image" Target="../media/image80.png"/><Relationship Id="rId7" Type="http://schemas.openxmlformats.org/officeDocument/2006/relationships/image" Target="../media/image12.png"/><Relationship Id="rId12" Type="http://schemas.openxmlformats.org/officeDocument/2006/relationships/image" Target="../media/image7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.png"/><Relationship Id="rId11" Type="http://schemas.openxmlformats.org/officeDocument/2006/relationships/image" Target="../media/image17.png"/><Relationship Id="rId5" Type="http://schemas.openxmlformats.org/officeDocument/2006/relationships/image" Target="../media/image82.png"/><Relationship Id="rId10" Type="http://schemas.openxmlformats.org/officeDocument/2006/relationships/image" Target="../media/image16.png"/><Relationship Id="rId4" Type="http://schemas.openxmlformats.org/officeDocument/2006/relationships/image" Target="../media/image81.png"/><Relationship Id="rId9" Type="http://schemas.openxmlformats.org/officeDocument/2006/relationships/image" Target="../media/image4.png"/><Relationship Id="rId14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3.png"/><Relationship Id="rId7" Type="http://schemas.openxmlformats.org/officeDocument/2006/relationships/image" Target="../media/image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openxmlformats.org/officeDocument/2006/relationships/image" Target="../media/image8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7.png"/><Relationship Id="rId7" Type="http://schemas.openxmlformats.org/officeDocument/2006/relationships/image" Target="../media/image1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10.png"/><Relationship Id="rId10" Type="http://schemas.openxmlformats.org/officeDocument/2006/relationships/image" Target="../media/image88.png"/><Relationship Id="rId4" Type="http://schemas.openxmlformats.org/officeDocument/2006/relationships/image" Target="../media/image12.png"/><Relationship Id="rId9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0.png"/><Relationship Id="rId7" Type="http://schemas.openxmlformats.org/officeDocument/2006/relationships/image" Target="../media/image2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25.png"/><Relationship Id="rId4" Type="http://schemas.openxmlformats.org/officeDocument/2006/relationships/image" Target="../media/image12.png"/><Relationship Id="rId9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2.png"/><Relationship Id="rId7" Type="http://schemas.openxmlformats.org/officeDocument/2006/relationships/image" Target="../media/image9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2.png"/><Relationship Id="rId7" Type="http://schemas.openxmlformats.org/officeDocument/2006/relationships/image" Target="../media/image9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7.png"/><Relationship Id="rId7" Type="http://schemas.openxmlformats.org/officeDocument/2006/relationships/image" Target="../media/image9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8.png"/><Relationship Id="rId5" Type="http://schemas.openxmlformats.org/officeDocument/2006/relationships/image" Target="../media/image10.png"/><Relationship Id="rId10" Type="http://schemas.openxmlformats.org/officeDocument/2006/relationships/image" Target="../media/image100.png"/><Relationship Id="rId4" Type="http://schemas.openxmlformats.org/officeDocument/2006/relationships/image" Target="../media/image12.png"/><Relationship Id="rId9" Type="http://schemas.openxmlformats.org/officeDocument/2006/relationships/image" Target="../media/image9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01.png"/><Relationship Id="rId7" Type="http://schemas.openxmlformats.org/officeDocument/2006/relationships/image" Target="../media/image98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11" Type="http://schemas.openxmlformats.org/officeDocument/2006/relationships/image" Target="../media/image104.png"/><Relationship Id="rId5" Type="http://schemas.openxmlformats.org/officeDocument/2006/relationships/image" Target="../media/image10.png"/><Relationship Id="rId10" Type="http://schemas.openxmlformats.org/officeDocument/2006/relationships/image" Target="../media/image103.png"/><Relationship Id="rId4" Type="http://schemas.openxmlformats.org/officeDocument/2006/relationships/image" Target="../media/image12.png"/><Relationship Id="rId9" Type="http://schemas.openxmlformats.org/officeDocument/2006/relationships/image" Target="../media/image10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5.png"/><Relationship Id="rId7" Type="http://schemas.openxmlformats.org/officeDocument/2006/relationships/image" Target="../media/image1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07.png"/><Relationship Id="rId7" Type="http://schemas.openxmlformats.org/officeDocument/2006/relationships/image" Target="../media/image1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08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09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10" Type="http://schemas.openxmlformats.org/officeDocument/2006/relationships/image" Target="../media/image112.png"/><Relationship Id="rId4" Type="http://schemas.openxmlformats.org/officeDocument/2006/relationships/image" Target="../media/image12.png"/><Relationship Id="rId9" Type="http://schemas.openxmlformats.org/officeDocument/2006/relationships/image" Target="../media/image11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.png"/><Relationship Id="rId7" Type="http://schemas.openxmlformats.org/officeDocument/2006/relationships/image" Target="../media/image1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10" Type="http://schemas.openxmlformats.org/officeDocument/2006/relationships/image" Target="../media/image114.png"/><Relationship Id="rId4" Type="http://schemas.openxmlformats.org/officeDocument/2006/relationships/image" Target="../media/image12.png"/><Relationship Id="rId9" Type="http://schemas.openxmlformats.org/officeDocument/2006/relationships/image" Target="../media/image11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17.png"/><Relationship Id="rId5" Type="http://schemas.openxmlformats.org/officeDocument/2006/relationships/image" Target="../media/image12.png"/><Relationship Id="rId10" Type="http://schemas.openxmlformats.org/officeDocument/2006/relationships/image" Target="../media/image111.png"/><Relationship Id="rId4" Type="http://schemas.openxmlformats.org/officeDocument/2006/relationships/image" Target="../media/image115.png"/><Relationship Id="rId9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27.png"/><Relationship Id="rId7" Type="http://schemas.openxmlformats.org/officeDocument/2006/relationships/image" Target="../media/image1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openxmlformats.org/officeDocument/2006/relationships/image" Target="../media/image11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21.png"/><Relationship Id="rId7" Type="http://schemas.openxmlformats.org/officeDocument/2006/relationships/image" Target="../media/image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10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openxmlformats.org/officeDocument/2006/relationships/image" Target="../media/image12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116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10" Type="http://schemas.openxmlformats.org/officeDocument/2006/relationships/image" Target="../media/image124.png"/><Relationship Id="rId4" Type="http://schemas.openxmlformats.org/officeDocument/2006/relationships/image" Target="../media/image12.png"/><Relationship Id="rId9" Type="http://schemas.openxmlformats.org/officeDocument/2006/relationships/image" Target="../media/image11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5.png"/><Relationship Id="rId7" Type="http://schemas.openxmlformats.org/officeDocument/2006/relationships/image" Target="../media/image4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10" Type="http://schemas.openxmlformats.org/officeDocument/2006/relationships/image" Target="../media/image126.png"/><Relationship Id="rId4" Type="http://schemas.openxmlformats.org/officeDocument/2006/relationships/image" Target="../media/image12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0.png"/><Relationship Id="rId7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openxmlformats.org/officeDocument/2006/relationships/image" Target="../media/image12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30.png"/><Relationship Id="rId7" Type="http://schemas.openxmlformats.org/officeDocument/2006/relationships/image" Target="../media/image6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10" Type="http://schemas.openxmlformats.org/officeDocument/2006/relationships/image" Target="../media/image133.png"/><Relationship Id="rId4" Type="http://schemas.openxmlformats.org/officeDocument/2006/relationships/image" Target="../media/image12.png"/><Relationship Id="rId9" Type="http://schemas.openxmlformats.org/officeDocument/2006/relationships/image" Target="../media/image13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116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10" Type="http://schemas.openxmlformats.org/officeDocument/2006/relationships/image" Target="../media/image134.png"/><Relationship Id="rId4" Type="http://schemas.openxmlformats.org/officeDocument/2006/relationships/image" Target="../media/image12.png"/><Relationship Id="rId9" Type="http://schemas.openxmlformats.org/officeDocument/2006/relationships/image" Target="../media/image11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5.png"/><Relationship Id="rId7" Type="http://schemas.openxmlformats.org/officeDocument/2006/relationships/image" Target="../media/image116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10" Type="http://schemas.openxmlformats.org/officeDocument/2006/relationships/image" Target="../media/image135.png"/><Relationship Id="rId4" Type="http://schemas.openxmlformats.org/officeDocument/2006/relationships/image" Target="../media/image12.png"/><Relationship Id="rId9" Type="http://schemas.openxmlformats.org/officeDocument/2006/relationships/image" Target="../media/image11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37.png"/><Relationship Id="rId7" Type="http://schemas.openxmlformats.org/officeDocument/2006/relationships/image" Target="../media/image5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10" Type="http://schemas.openxmlformats.org/officeDocument/2006/relationships/image" Target="../media/image138.png"/><Relationship Id="rId4" Type="http://schemas.openxmlformats.org/officeDocument/2006/relationships/image" Target="../media/image12.png"/><Relationship Id="rId9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40.png"/><Relationship Id="rId7" Type="http://schemas.openxmlformats.org/officeDocument/2006/relationships/image" Target="../media/image5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3.png"/><Relationship Id="rId5" Type="http://schemas.openxmlformats.org/officeDocument/2006/relationships/image" Target="../media/image10.png"/><Relationship Id="rId4" Type="http://schemas.openxmlformats.org/officeDocument/2006/relationships/image" Target="../media/image141.png"/><Relationship Id="rId9" Type="http://schemas.openxmlformats.org/officeDocument/2006/relationships/image" Target="../media/image14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44.png"/><Relationship Id="rId7" Type="http://schemas.openxmlformats.org/officeDocument/2006/relationships/image" Target="../media/image145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7.png"/><Relationship Id="rId5" Type="http://schemas.openxmlformats.org/officeDocument/2006/relationships/image" Target="../media/image141.png"/><Relationship Id="rId10" Type="http://schemas.openxmlformats.org/officeDocument/2006/relationships/image" Target="../media/image6.png"/><Relationship Id="rId4" Type="http://schemas.openxmlformats.org/officeDocument/2006/relationships/image" Target="../media/image15.png"/><Relationship Id="rId9" Type="http://schemas.openxmlformats.org/officeDocument/2006/relationships/image" Target="../media/image5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14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141.png"/><Relationship Id="rId9" Type="http://schemas.openxmlformats.org/officeDocument/2006/relationships/image" Target="../media/image1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openxmlformats.org/officeDocument/2006/relationships/image" Target="../media/image21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48.png"/><Relationship Id="rId7" Type="http://schemas.openxmlformats.org/officeDocument/2006/relationships/image" Target="../media/image5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10" Type="http://schemas.openxmlformats.org/officeDocument/2006/relationships/image" Target="../media/image150.png"/><Relationship Id="rId4" Type="http://schemas.openxmlformats.org/officeDocument/2006/relationships/image" Target="../media/image141.png"/><Relationship Id="rId9" Type="http://schemas.openxmlformats.org/officeDocument/2006/relationships/image" Target="../media/image149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30.png"/><Relationship Id="rId7" Type="http://schemas.openxmlformats.org/officeDocument/2006/relationships/image" Target="../media/image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10" Type="http://schemas.openxmlformats.org/officeDocument/2006/relationships/image" Target="../media/image152.png"/><Relationship Id="rId4" Type="http://schemas.openxmlformats.org/officeDocument/2006/relationships/image" Target="../media/image141.png"/><Relationship Id="rId9" Type="http://schemas.openxmlformats.org/officeDocument/2006/relationships/image" Target="../media/image132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54.png"/><Relationship Id="rId7" Type="http://schemas.openxmlformats.org/officeDocument/2006/relationships/image" Target="../media/image149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10" Type="http://schemas.openxmlformats.org/officeDocument/2006/relationships/image" Target="../media/image155.png"/><Relationship Id="rId4" Type="http://schemas.openxmlformats.org/officeDocument/2006/relationships/image" Target="../media/image141.png"/><Relationship Id="rId9" Type="http://schemas.openxmlformats.org/officeDocument/2006/relationships/image" Target="../media/image7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56.png"/><Relationship Id="rId7" Type="http://schemas.openxmlformats.org/officeDocument/2006/relationships/image" Target="../media/image5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9.png"/><Relationship Id="rId5" Type="http://schemas.openxmlformats.org/officeDocument/2006/relationships/image" Target="../media/image10.png"/><Relationship Id="rId4" Type="http://schemas.openxmlformats.org/officeDocument/2006/relationships/image" Target="../media/image141.png"/><Relationship Id="rId9" Type="http://schemas.openxmlformats.org/officeDocument/2006/relationships/image" Target="../media/image7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7.png"/><Relationship Id="rId7" Type="http://schemas.openxmlformats.org/officeDocument/2006/relationships/image" Target="../media/image6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10" Type="http://schemas.openxmlformats.org/officeDocument/2006/relationships/image" Target="../media/image160.png"/><Relationship Id="rId4" Type="http://schemas.openxmlformats.org/officeDocument/2006/relationships/image" Target="../media/image141.png"/><Relationship Id="rId9" Type="http://schemas.openxmlformats.org/officeDocument/2006/relationships/image" Target="../media/image159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61.png"/><Relationship Id="rId7" Type="http://schemas.openxmlformats.org/officeDocument/2006/relationships/image" Target="../media/image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1.png"/><Relationship Id="rId10" Type="http://schemas.openxmlformats.org/officeDocument/2006/relationships/image" Target="../media/image162.png"/><Relationship Id="rId4" Type="http://schemas.openxmlformats.org/officeDocument/2006/relationships/image" Target="../media/image15.png"/><Relationship Id="rId9" Type="http://schemas.openxmlformats.org/officeDocument/2006/relationships/image" Target="../media/image6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141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141.png"/><Relationship Id="rId9" Type="http://schemas.openxmlformats.org/officeDocument/2006/relationships/image" Target="../media/image11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141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30.png"/><Relationship Id="rId7" Type="http://schemas.openxmlformats.org/officeDocument/2006/relationships/image" Target="../media/image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141.png"/><Relationship Id="rId9" Type="http://schemas.openxmlformats.org/officeDocument/2006/relationships/image" Target="../media/image1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openxmlformats.org/officeDocument/2006/relationships/image" Target="../media/image26.png"/><Relationship Id="rId5" Type="http://schemas.openxmlformats.org/officeDocument/2006/relationships/image" Target="../media/image10.png"/><Relationship Id="rId10" Type="http://schemas.openxmlformats.org/officeDocument/2006/relationships/image" Target="../media/image25.png"/><Relationship Id="rId4" Type="http://schemas.openxmlformats.org/officeDocument/2006/relationships/image" Target="../media/image12.png"/><Relationship Id="rId9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54.png"/><Relationship Id="rId7" Type="http://schemas.openxmlformats.org/officeDocument/2006/relationships/image" Target="../media/image5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9.png"/><Relationship Id="rId5" Type="http://schemas.openxmlformats.org/officeDocument/2006/relationships/image" Target="../media/image10.png"/><Relationship Id="rId10" Type="http://schemas.openxmlformats.org/officeDocument/2006/relationships/image" Target="../media/image163.png"/><Relationship Id="rId4" Type="http://schemas.openxmlformats.org/officeDocument/2006/relationships/image" Target="../media/image141.png"/><Relationship Id="rId9" Type="http://schemas.openxmlformats.org/officeDocument/2006/relationships/image" Target="../media/image7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37.png"/><Relationship Id="rId7" Type="http://schemas.openxmlformats.org/officeDocument/2006/relationships/image" Target="../media/image5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141.png"/><Relationship Id="rId9" Type="http://schemas.openxmlformats.org/officeDocument/2006/relationships/image" Target="../media/image4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5.png"/><Relationship Id="rId7" Type="http://schemas.openxmlformats.org/officeDocument/2006/relationships/image" Target="../media/image5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64.png"/><Relationship Id="rId4" Type="http://schemas.openxmlformats.org/officeDocument/2006/relationships/image" Target="../media/image141.png"/><Relationship Id="rId9" Type="http://schemas.openxmlformats.org/officeDocument/2006/relationships/image" Target="../media/image7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141.png"/><Relationship Id="rId9" Type="http://schemas.openxmlformats.org/officeDocument/2006/relationships/image" Target="../media/image135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141.png"/><Relationship Id="rId9" Type="http://schemas.openxmlformats.org/officeDocument/2006/relationships/image" Target="../media/image111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141.png"/><Relationship Id="rId9" Type="http://schemas.openxmlformats.org/officeDocument/2006/relationships/image" Target="../media/image165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48.png"/><Relationship Id="rId7" Type="http://schemas.openxmlformats.org/officeDocument/2006/relationships/image" Target="../media/image5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10" Type="http://schemas.openxmlformats.org/officeDocument/2006/relationships/image" Target="../media/image166.png"/><Relationship Id="rId4" Type="http://schemas.openxmlformats.org/officeDocument/2006/relationships/image" Target="../media/image141.png"/><Relationship Id="rId9" Type="http://schemas.openxmlformats.org/officeDocument/2006/relationships/image" Target="../media/image149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30.png"/><Relationship Id="rId7" Type="http://schemas.openxmlformats.org/officeDocument/2006/relationships/image" Target="../media/image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10" Type="http://schemas.openxmlformats.org/officeDocument/2006/relationships/image" Target="../media/image167.png"/><Relationship Id="rId4" Type="http://schemas.openxmlformats.org/officeDocument/2006/relationships/image" Target="../media/image141.png"/><Relationship Id="rId9" Type="http://schemas.openxmlformats.org/officeDocument/2006/relationships/image" Target="../media/image132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54.png"/><Relationship Id="rId7" Type="http://schemas.openxmlformats.org/officeDocument/2006/relationships/image" Target="../media/image5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9.png"/><Relationship Id="rId5" Type="http://schemas.openxmlformats.org/officeDocument/2006/relationships/image" Target="../media/image10.png"/><Relationship Id="rId10" Type="http://schemas.openxmlformats.org/officeDocument/2006/relationships/image" Target="../media/image168.png"/><Relationship Id="rId4" Type="http://schemas.openxmlformats.org/officeDocument/2006/relationships/image" Target="../media/image141.png"/><Relationship Id="rId9" Type="http://schemas.openxmlformats.org/officeDocument/2006/relationships/image" Target="../media/image7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56.png"/><Relationship Id="rId7" Type="http://schemas.openxmlformats.org/officeDocument/2006/relationships/image" Target="../media/image5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9.png"/><Relationship Id="rId5" Type="http://schemas.openxmlformats.org/officeDocument/2006/relationships/image" Target="../media/image10.png"/><Relationship Id="rId4" Type="http://schemas.openxmlformats.org/officeDocument/2006/relationships/image" Target="../media/image141.pn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7.png"/><Relationship Id="rId7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7.png"/><Relationship Id="rId7" Type="http://schemas.openxmlformats.org/officeDocument/2006/relationships/image" Target="../media/image6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10" Type="http://schemas.openxmlformats.org/officeDocument/2006/relationships/image" Target="../media/image169.png"/><Relationship Id="rId4" Type="http://schemas.openxmlformats.org/officeDocument/2006/relationships/image" Target="../media/image141.png"/><Relationship Id="rId9" Type="http://schemas.openxmlformats.org/officeDocument/2006/relationships/image" Target="../media/image159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41.png"/><Relationship Id="rId7" Type="http://schemas.openxmlformats.org/officeDocument/2006/relationships/image" Target="../media/image113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10.png"/><Relationship Id="rId9" Type="http://schemas.openxmlformats.org/officeDocument/2006/relationships/image" Target="../media/image1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716000" cy="13716000"/>
            <a:chOff x="0" y="0"/>
            <a:chExt cx="13716000" cy="13716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716000" cy="13716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3716000" cy="1371600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75573" y="7443930"/>
            <a:ext cx="11793855" cy="38150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5400"/>
              </a:lnSpc>
              <a:spcBef>
                <a:spcPts val="100"/>
              </a:spcBef>
            </a:pPr>
            <a:r>
              <a:rPr sz="12900" b="1" spc="113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2900" b="1" spc="550" dirty="0">
                <a:solidFill>
                  <a:srgbClr val="FFFFFF"/>
                </a:solidFill>
                <a:latin typeface="Trebuchet MS"/>
                <a:cs typeface="Trebuchet MS"/>
              </a:rPr>
              <a:t>ode</a:t>
            </a:r>
            <a:r>
              <a:rPr sz="12900" b="1" spc="-1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900" b="1" spc="385" dirty="0">
                <a:solidFill>
                  <a:srgbClr val="FFFFFF"/>
                </a:solidFill>
                <a:latin typeface="Trebuchet MS"/>
                <a:cs typeface="Trebuchet MS"/>
              </a:rPr>
              <a:t>JS</a:t>
            </a:r>
            <a:endParaRPr sz="12900">
              <a:latin typeface="Trebuchet MS"/>
              <a:cs typeface="Trebuchet MS"/>
            </a:endParaRPr>
          </a:p>
          <a:p>
            <a:pPr marL="12700">
              <a:lnSpc>
                <a:spcPts val="14440"/>
              </a:lnSpc>
            </a:pPr>
            <a:r>
              <a:rPr sz="12100" b="1" spc="595" dirty="0">
                <a:solidFill>
                  <a:srgbClr val="FFF100"/>
                </a:solidFill>
                <a:latin typeface="Trebuchet MS"/>
                <a:cs typeface="Trebuchet MS"/>
              </a:rPr>
              <a:t>INTRODUCTION</a:t>
            </a:r>
            <a:endParaRPr sz="121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32381" y="428264"/>
            <a:ext cx="13283822" cy="13288053"/>
            <a:chOff x="432381" y="428264"/>
            <a:chExt cx="13283822" cy="13288053"/>
          </a:xfrm>
        </p:grpSpPr>
        <p:sp>
          <p:nvSpPr>
            <p:cNvPr id="13" name="object 13"/>
            <p:cNvSpPr/>
            <p:nvPr/>
          </p:nvSpPr>
          <p:spPr>
            <a:xfrm>
              <a:off x="432381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17" y="0"/>
                  </a:moveTo>
                  <a:lnTo>
                    <a:pt x="189729" y="4827"/>
                  </a:lnTo>
                  <a:lnTo>
                    <a:pt x="145127" y="18673"/>
                  </a:lnTo>
                  <a:lnTo>
                    <a:pt x="104764" y="40582"/>
                  </a:lnTo>
                  <a:lnTo>
                    <a:pt x="69597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7" y="405649"/>
                  </a:lnTo>
                  <a:lnTo>
                    <a:pt x="104764" y="434664"/>
                  </a:lnTo>
                  <a:lnTo>
                    <a:pt x="145127" y="456573"/>
                  </a:lnTo>
                  <a:lnTo>
                    <a:pt x="189729" y="470419"/>
                  </a:lnTo>
                  <a:lnTo>
                    <a:pt x="237617" y="475246"/>
                  </a:lnTo>
                  <a:lnTo>
                    <a:pt x="285508" y="470419"/>
                  </a:lnTo>
                  <a:lnTo>
                    <a:pt x="330114" y="456573"/>
                  </a:lnTo>
                  <a:lnTo>
                    <a:pt x="370479" y="434664"/>
                  </a:lnTo>
                  <a:lnTo>
                    <a:pt x="405647" y="405649"/>
                  </a:lnTo>
                  <a:lnTo>
                    <a:pt x="434663" y="370482"/>
                  </a:lnTo>
                  <a:lnTo>
                    <a:pt x="456572" y="330119"/>
                  </a:lnTo>
                  <a:lnTo>
                    <a:pt x="470419" y="285516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2" y="145132"/>
                  </a:lnTo>
                  <a:lnTo>
                    <a:pt x="434663" y="104767"/>
                  </a:lnTo>
                  <a:lnTo>
                    <a:pt x="405647" y="69599"/>
                  </a:lnTo>
                  <a:lnTo>
                    <a:pt x="370479" y="40582"/>
                  </a:lnTo>
                  <a:lnTo>
                    <a:pt x="330114" y="18673"/>
                  </a:lnTo>
                  <a:lnTo>
                    <a:pt x="285508" y="4827"/>
                  </a:lnTo>
                  <a:lnTo>
                    <a:pt x="237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650808" y="12047537"/>
              <a:ext cx="5065395" cy="1668780"/>
            </a:xfrm>
            <a:custGeom>
              <a:avLst/>
              <a:gdLst/>
              <a:ahLst/>
              <a:cxnLst/>
              <a:rect l="l" t="t" r="r" b="b"/>
              <a:pathLst>
                <a:path w="5065394" h="1668780">
                  <a:moveTo>
                    <a:pt x="5065191" y="0"/>
                  </a:moveTo>
                  <a:lnTo>
                    <a:pt x="0" y="0"/>
                  </a:lnTo>
                  <a:lnTo>
                    <a:pt x="0" y="1668462"/>
                  </a:lnTo>
                  <a:lnTo>
                    <a:pt x="5065191" y="1668462"/>
                  </a:lnTo>
                  <a:lnTo>
                    <a:pt x="50651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73490" y="12138861"/>
              <a:ext cx="4531891" cy="121923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36681" y="12966698"/>
              <a:ext cx="200177" cy="20017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85845" y="12966698"/>
              <a:ext cx="200177" cy="20017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35007" y="12966698"/>
              <a:ext cx="200177" cy="20017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84170" y="12966698"/>
              <a:ext cx="200177" cy="20017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33328" y="12966698"/>
              <a:ext cx="200177" cy="20017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82490" y="12966698"/>
              <a:ext cx="200177" cy="20017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31654" y="12966698"/>
              <a:ext cx="200177" cy="20017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80816" y="12966698"/>
              <a:ext cx="200177" cy="20017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29974" y="12966698"/>
              <a:ext cx="200177" cy="20017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79137" y="12966698"/>
              <a:ext cx="200177" cy="20017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716000" cy="137160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182" y="337841"/>
            <a:ext cx="590652" cy="59070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1919" y="12748482"/>
            <a:ext cx="625221" cy="629708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41922" y="337820"/>
            <a:ext cx="656590" cy="656590"/>
            <a:chOff x="341922" y="337820"/>
            <a:chExt cx="656590" cy="656590"/>
          </a:xfrm>
        </p:grpSpPr>
        <p:sp>
          <p:nvSpPr>
            <p:cNvPr id="7" name="object 7"/>
            <p:cNvSpPr/>
            <p:nvPr/>
          </p:nvSpPr>
          <p:spPr>
            <a:xfrm>
              <a:off x="432381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29" y="0"/>
                  </a:moveTo>
                  <a:lnTo>
                    <a:pt x="189738" y="4827"/>
                  </a:lnTo>
                  <a:lnTo>
                    <a:pt x="145132" y="18673"/>
                  </a:lnTo>
                  <a:lnTo>
                    <a:pt x="104767" y="40582"/>
                  </a:lnTo>
                  <a:lnTo>
                    <a:pt x="69599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7"/>
                  </a:lnTo>
                  <a:lnTo>
                    <a:pt x="18673" y="330121"/>
                  </a:lnTo>
                  <a:lnTo>
                    <a:pt x="40582" y="370486"/>
                  </a:lnTo>
                  <a:lnTo>
                    <a:pt x="69599" y="405655"/>
                  </a:lnTo>
                  <a:lnTo>
                    <a:pt x="104767" y="434673"/>
                  </a:lnTo>
                  <a:lnTo>
                    <a:pt x="145132" y="456583"/>
                  </a:lnTo>
                  <a:lnTo>
                    <a:pt x="189738" y="470431"/>
                  </a:lnTo>
                  <a:lnTo>
                    <a:pt x="237629" y="475259"/>
                  </a:lnTo>
                  <a:lnTo>
                    <a:pt x="285516" y="470431"/>
                  </a:lnTo>
                  <a:lnTo>
                    <a:pt x="330119" y="456583"/>
                  </a:lnTo>
                  <a:lnTo>
                    <a:pt x="370482" y="434673"/>
                  </a:lnTo>
                  <a:lnTo>
                    <a:pt x="405649" y="405655"/>
                  </a:lnTo>
                  <a:lnTo>
                    <a:pt x="434664" y="370486"/>
                  </a:lnTo>
                  <a:lnTo>
                    <a:pt x="456573" y="330121"/>
                  </a:lnTo>
                  <a:lnTo>
                    <a:pt x="470419" y="285517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3" y="145132"/>
                  </a:lnTo>
                  <a:lnTo>
                    <a:pt x="434664" y="104767"/>
                  </a:lnTo>
                  <a:lnTo>
                    <a:pt x="405649" y="69599"/>
                  </a:lnTo>
                  <a:lnTo>
                    <a:pt x="370482" y="40582"/>
                  </a:lnTo>
                  <a:lnTo>
                    <a:pt x="330119" y="18673"/>
                  </a:lnTo>
                  <a:lnTo>
                    <a:pt x="285516" y="4827"/>
                  </a:lnTo>
                  <a:lnTo>
                    <a:pt x="237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22" y="337820"/>
              <a:ext cx="656163" cy="656155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38547" y="12963250"/>
            <a:ext cx="200177" cy="20017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187710" y="12963250"/>
            <a:ext cx="200177" cy="20017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436873" y="12963250"/>
            <a:ext cx="200177" cy="20017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686030" y="12963250"/>
            <a:ext cx="200177" cy="20017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935193" y="12963250"/>
            <a:ext cx="200177" cy="20017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184357" y="12963250"/>
            <a:ext cx="200177" cy="20017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433519" y="12963250"/>
            <a:ext cx="200177" cy="20017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682676" y="12963250"/>
            <a:ext cx="200177" cy="20017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931840" y="12963250"/>
            <a:ext cx="200177" cy="20017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181001" y="12963250"/>
            <a:ext cx="200177" cy="200177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654942" y="2558615"/>
            <a:ext cx="12406630" cy="4266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b="1" spc="445" dirty="0">
                <a:solidFill>
                  <a:srgbClr val="FFF100"/>
                </a:solidFill>
                <a:latin typeface="Trebuchet MS"/>
                <a:cs typeface="Trebuchet MS"/>
              </a:rPr>
              <a:t>AND</a:t>
            </a:r>
            <a:r>
              <a:rPr sz="6500" b="1" spc="-400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6500" b="1" spc="775" dirty="0">
                <a:solidFill>
                  <a:srgbClr val="FFF100"/>
                </a:solidFill>
                <a:latin typeface="Trebuchet MS"/>
                <a:cs typeface="Trebuchet MS"/>
              </a:rPr>
              <a:t>M</a:t>
            </a:r>
            <a:r>
              <a:rPr sz="6500" b="1" spc="80" dirty="0">
                <a:solidFill>
                  <a:srgbClr val="FFF100"/>
                </a:solidFill>
                <a:latin typeface="Trebuchet MS"/>
                <a:cs typeface="Trebuchet MS"/>
              </a:rPr>
              <a:t>A</a:t>
            </a:r>
            <a:r>
              <a:rPr sz="6500" b="1" spc="-50" dirty="0">
                <a:solidFill>
                  <a:srgbClr val="FFF100"/>
                </a:solidFill>
                <a:latin typeface="Trebuchet MS"/>
                <a:cs typeface="Trebuchet MS"/>
              </a:rPr>
              <a:t>GIC!!!</a:t>
            </a:r>
            <a:r>
              <a:rPr sz="6500" b="1" spc="-400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6500" b="1" spc="355" dirty="0">
                <a:solidFill>
                  <a:srgbClr val="FFF100"/>
                </a:solidFill>
                <a:latin typeface="Trebuchet MS"/>
                <a:cs typeface="Trebuchet MS"/>
              </a:rPr>
              <a:t>SEE</a:t>
            </a:r>
            <a:r>
              <a:rPr sz="6500" b="1" spc="-585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6500" b="1" spc="215" dirty="0">
                <a:solidFill>
                  <a:srgbClr val="FFF100"/>
                </a:solidFill>
                <a:latin typeface="Trebuchet MS"/>
                <a:cs typeface="Trebuchet MS"/>
              </a:rPr>
              <a:t>THE</a:t>
            </a:r>
            <a:r>
              <a:rPr sz="6500" b="1" spc="-400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6500" b="1" spc="290" dirty="0">
                <a:solidFill>
                  <a:srgbClr val="FFF100"/>
                </a:solidFill>
                <a:latin typeface="Trebuchet MS"/>
                <a:cs typeface="Trebuchet MS"/>
              </a:rPr>
              <a:t>R</a:t>
            </a:r>
            <a:r>
              <a:rPr sz="6500" b="1" spc="170" dirty="0">
                <a:solidFill>
                  <a:srgbClr val="FFF100"/>
                </a:solidFill>
                <a:latin typeface="Trebuchet MS"/>
                <a:cs typeface="Trebuchet MS"/>
              </a:rPr>
              <a:t>E</a:t>
            </a:r>
            <a:r>
              <a:rPr sz="6500" b="1" spc="565" dirty="0">
                <a:solidFill>
                  <a:srgbClr val="FFF100"/>
                </a:solidFill>
                <a:latin typeface="Trebuchet MS"/>
                <a:cs typeface="Trebuchet MS"/>
              </a:rPr>
              <a:t>SU</a:t>
            </a:r>
            <a:r>
              <a:rPr sz="6500" b="1" spc="-570" dirty="0">
                <a:solidFill>
                  <a:srgbClr val="FFF100"/>
                </a:solidFill>
                <a:latin typeface="Trebuchet MS"/>
                <a:cs typeface="Trebuchet MS"/>
              </a:rPr>
              <a:t>L</a:t>
            </a:r>
            <a:r>
              <a:rPr sz="6500" b="1" spc="-175" dirty="0">
                <a:solidFill>
                  <a:srgbClr val="FFF100"/>
                </a:solidFill>
                <a:latin typeface="Trebuchet MS"/>
                <a:cs typeface="Trebuchet MS"/>
              </a:rPr>
              <a:t>T!</a:t>
            </a:r>
            <a:endParaRPr sz="6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6300">
              <a:latin typeface="Trebuchet MS"/>
              <a:cs typeface="Trebuchet MS"/>
            </a:endParaRPr>
          </a:p>
          <a:p>
            <a:pPr marL="1437640" marR="1430020" indent="2249805">
              <a:lnSpc>
                <a:spcPct val="100000"/>
              </a:lnSpc>
            </a:pPr>
            <a:r>
              <a:rPr sz="7600" b="1" spc="535" dirty="0">
                <a:solidFill>
                  <a:srgbClr val="FFFFFF"/>
                </a:solidFill>
                <a:latin typeface="Trebuchet MS"/>
                <a:cs typeface="Trebuchet MS"/>
              </a:rPr>
              <a:t>So</a:t>
            </a:r>
            <a:r>
              <a:rPr sz="7600" b="1" spc="-4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600" b="1" spc="215" dirty="0">
                <a:solidFill>
                  <a:srgbClr val="FFFFFF"/>
                </a:solidFill>
                <a:latin typeface="Trebuchet MS"/>
                <a:cs typeface="Trebuchet MS"/>
              </a:rPr>
              <a:t>did</a:t>
            </a:r>
            <a:r>
              <a:rPr sz="7600" b="1" spc="-6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600" b="1" spc="-2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7600" b="1" spc="190" dirty="0">
                <a:solidFill>
                  <a:srgbClr val="FFFFFF"/>
                </a:solidFill>
                <a:latin typeface="Trebuchet MS"/>
                <a:cs typeface="Trebuchet MS"/>
              </a:rPr>
              <a:t>ou  </a:t>
            </a:r>
            <a:r>
              <a:rPr sz="7600" b="1" spc="165" dirty="0">
                <a:solidFill>
                  <a:srgbClr val="FFFFFF"/>
                </a:solidFill>
                <a:latin typeface="Trebuchet MS"/>
                <a:cs typeface="Trebuchet MS"/>
              </a:rPr>
              <a:t>installed</a:t>
            </a:r>
            <a:r>
              <a:rPr sz="7600" b="1" spc="-4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600" b="1" spc="-215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7600" b="1" spc="-4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600" b="1" spc="39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7600" b="1" spc="-509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7600" b="1" spc="160" dirty="0">
                <a:solidFill>
                  <a:srgbClr val="FFFFFF"/>
                </a:solidFill>
                <a:latin typeface="Trebuchet MS"/>
                <a:cs typeface="Trebuchet MS"/>
              </a:rPr>
              <a:t>oper</a:t>
            </a:r>
            <a:r>
              <a:rPr sz="7600" b="1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7600" b="1" spc="240" dirty="0">
                <a:solidFill>
                  <a:srgbClr val="FFFFFF"/>
                </a:solidFill>
                <a:latin typeface="Trebuchet MS"/>
                <a:cs typeface="Trebuchet MS"/>
              </a:rPr>
              <a:t>y?</a:t>
            </a:r>
            <a:endParaRPr sz="76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716000" cy="13716000"/>
            <a:chOff x="0" y="0"/>
            <a:chExt cx="13716000" cy="13716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6731" y="375158"/>
              <a:ext cx="12109268" cy="1296568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3716000" cy="137160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75573" y="8599648"/>
            <a:ext cx="8428355" cy="3469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300" b="1" spc="-645" dirty="0">
                <a:solidFill>
                  <a:srgbClr val="FFF100"/>
                </a:solidFill>
                <a:latin typeface="Trebuchet MS"/>
                <a:cs typeface="Trebuchet MS"/>
              </a:rPr>
              <a:t>J</a:t>
            </a:r>
            <a:r>
              <a:rPr sz="11300" b="1" spc="-254" dirty="0">
                <a:solidFill>
                  <a:srgbClr val="FFF100"/>
                </a:solidFill>
                <a:latin typeface="Trebuchet MS"/>
                <a:cs typeface="Trebuchet MS"/>
              </a:rPr>
              <a:t>A</a:t>
            </a:r>
            <a:r>
              <a:rPr sz="11300" b="1" spc="-80" dirty="0">
                <a:solidFill>
                  <a:srgbClr val="FFF100"/>
                </a:solidFill>
                <a:latin typeface="Trebuchet MS"/>
                <a:cs typeface="Trebuchet MS"/>
              </a:rPr>
              <a:t>V</a:t>
            </a:r>
            <a:r>
              <a:rPr sz="11300" b="1" spc="310" dirty="0">
                <a:solidFill>
                  <a:srgbClr val="FFF100"/>
                </a:solidFill>
                <a:latin typeface="Trebuchet MS"/>
                <a:cs typeface="Trebuchet MS"/>
              </a:rPr>
              <a:t>A</a:t>
            </a:r>
            <a:r>
              <a:rPr sz="11300" b="1" spc="525" dirty="0">
                <a:solidFill>
                  <a:srgbClr val="FFF100"/>
                </a:solidFill>
                <a:latin typeface="Trebuchet MS"/>
                <a:cs typeface="Trebuchet MS"/>
              </a:rPr>
              <a:t>SCRIPT</a:t>
            </a:r>
            <a:endParaRPr sz="1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1300" b="1" spc="310" dirty="0">
                <a:solidFill>
                  <a:srgbClr val="FFFFFF"/>
                </a:solidFill>
                <a:latin typeface="Trebuchet MS"/>
                <a:cs typeface="Trebuchet MS"/>
              </a:rPr>
              <a:t>Engine</a:t>
            </a:r>
            <a:endParaRPr sz="113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41918" y="337820"/>
            <a:ext cx="13020675" cy="13040994"/>
            <a:chOff x="341918" y="337820"/>
            <a:chExt cx="13020675" cy="13040994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34182" y="337835"/>
              <a:ext cx="590652" cy="59070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18" y="12748481"/>
              <a:ext cx="625221" cy="62970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32381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17" y="0"/>
                  </a:moveTo>
                  <a:lnTo>
                    <a:pt x="189729" y="4827"/>
                  </a:lnTo>
                  <a:lnTo>
                    <a:pt x="145127" y="18673"/>
                  </a:lnTo>
                  <a:lnTo>
                    <a:pt x="104764" y="40582"/>
                  </a:lnTo>
                  <a:lnTo>
                    <a:pt x="69597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7" y="405649"/>
                  </a:lnTo>
                  <a:lnTo>
                    <a:pt x="104764" y="434664"/>
                  </a:lnTo>
                  <a:lnTo>
                    <a:pt x="145127" y="456573"/>
                  </a:lnTo>
                  <a:lnTo>
                    <a:pt x="189729" y="470419"/>
                  </a:lnTo>
                  <a:lnTo>
                    <a:pt x="237617" y="475246"/>
                  </a:lnTo>
                  <a:lnTo>
                    <a:pt x="285508" y="470419"/>
                  </a:lnTo>
                  <a:lnTo>
                    <a:pt x="330114" y="456573"/>
                  </a:lnTo>
                  <a:lnTo>
                    <a:pt x="370479" y="434664"/>
                  </a:lnTo>
                  <a:lnTo>
                    <a:pt x="405647" y="405649"/>
                  </a:lnTo>
                  <a:lnTo>
                    <a:pt x="434663" y="370482"/>
                  </a:lnTo>
                  <a:lnTo>
                    <a:pt x="456572" y="330119"/>
                  </a:lnTo>
                  <a:lnTo>
                    <a:pt x="470419" y="285516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2" y="145132"/>
                  </a:lnTo>
                  <a:lnTo>
                    <a:pt x="434663" y="104767"/>
                  </a:lnTo>
                  <a:lnTo>
                    <a:pt x="405647" y="69599"/>
                  </a:lnTo>
                  <a:lnTo>
                    <a:pt x="370479" y="40582"/>
                  </a:lnTo>
                  <a:lnTo>
                    <a:pt x="330114" y="18673"/>
                  </a:lnTo>
                  <a:lnTo>
                    <a:pt x="285508" y="4827"/>
                  </a:lnTo>
                  <a:lnTo>
                    <a:pt x="237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1922" y="337820"/>
              <a:ext cx="656163" cy="65615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600533" y="5704266"/>
              <a:ext cx="8515350" cy="0"/>
            </a:xfrm>
            <a:custGeom>
              <a:avLst/>
              <a:gdLst/>
              <a:ahLst/>
              <a:cxnLst/>
              <a:rect l="l" t="t" r="r" b="b"/>
              <a:pathLst>
                <a:path w="8515350">
                  <a:moveTo>
                    <a:pt x="8514930" y="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2D30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600535" y="2351633"/>
              <a:ext cx="8515350" cy="0"/>
            </a:xfrm>
            <a:custGeom>
              <a:avLst/>
              <a:gdLst/>
              <a:ahLst/>
              <a:cxnLst/>
              <a:rect l="l" t="t" r="r" b="b"/>
              <a:pathLst>
                <a:path w="8515350">
                  <a:moveTo>
                    <a:pt x="0" y="0"/>
                  </a:moveTo>
                  <a:lnTo>
                    <a:pt x="8514930" y="0"/>
                  </a:lnTo>
                </a:path>
              </a:pathLst>
            </a:custGeom>
            <a:ln w="38100">
              <a:solidFill>
                <a:srgbClr val="2D30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19924" y="12966698"/>
              <a:ext cx="200177" cy="20017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69088" y="12966698"/>
              <a:ext cx="200177" cy="20017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18250" y="12966698"/>
              <a:ext cx="200177" cy="20017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67408" y="12966698"/>
              <a:ext cx="200177" cy="20017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16571" y="12966698"/>
              <a:ext cx="200177" cy="20017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65733" y="12966698"/>
              <a:ext cx="200177" cy="20017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14897" y="12966698"/>
              <a:ext cx="200177" cy="20017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64053" y="12966698"/>
              <a:ext cx="200177" cy="20017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13217" y="12966698"/>
              <a:ext cx="200177" cy="20017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62380" y="12966698"/>
              <a:ext cx="200177" cy="200177"/>
            </a:xfrm>
            <a:prstGeom prst="rect">
              <a:avLst/>
            </a:prstGeom>
          </p:spPr>
        </p:pic>
      </p:grp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716000" cy="13716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375158"/>
            <a:ext cx="12288520" cy="12966065"/>
            <a:chOff x="0" y="375158"/>
            <a:chExt cx="12288520" cy="12966065"/>
          </a:xfrm>
        </p:grpSpPr>
        <p:sp>
          <p:nvSpPr>
            <p:cNvPr id="4" name="object 4"/>
            <p:cNvSpPr/>
            <p:nvPr/>
          </p:nvSpPr>
          <p:spPr>
            <a:xfrm>
              <a:off x="1427911" y="2034108"/>
              <a:ext cx="10860405" cy="2724150"/>
            </a:xfrm>
            <a:custGeom>
              <a:avLst/>
              <a:gdLst/>
              <a:ahLst/>
              <a:cxnLst/>
              <a:rect l="l" t="t" r="r" b="b"/>
              <a:pathLst>
                <a:path w="10860405" h="2724150">
                  <a:moveTo>
                    <a:pt x="10860176" y="0"/>
                  </a:moveTo>
                  <a:lnTo>
                    <a:pt x="0" y="0"/>
                  </a:lnTo>
                  <a:lnTo>
                    <a:pt x="0" y="2724010"/>
                  </a:lnTo>
                  <a:lnTo>
                    <a:pt x="10860176" y="2724010"/>
                  </a:lnTo>
                  <a:lnTo>
                    <a:pt x="108601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75158"/>
              <a:ext cx="4419600" cy="12965683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27911" y="2034108"/>
            <a:ext cx="10860405" cy="2724150"/>
          </a:xfrm>
          <a:prstGeom prst="rect">
            <a:avLst/>
          </a:prstGeom>
          <a:ln w="50800">
            <a:solidFill>
              <a:srgbClr val="2D3092"/>
            </a:solidFill>
          </a:ln>
        </p:spPr>
        <p:txBody>
          <a:bodyPr vert="horz" wrap="square" lIns="0" tIns="143510" rIns="0" bIns="0" rtlCol="0">
            <a:spAutoFit/>
          </a:bodyPr>
          <a:lstStyle/>
          <a:p>
            <a:pPr marL="347345" marR="339090" indent="1604645">
              <a:lnSpc>
                <a:spcPct val="100000"/>
              </a:lnSpc>
              <a:spcBef>
                <a:spcPts val="1130"/>
              </a:spcBef>
            </a:pPr>
            <a:r>
              <a:rPr sz="7600" spc="700" dirty="0"/>
              <a:t>WHY</a:t>
            </a:r>
            <a:r>
              <a:rPr sz="7600" spc="-985" dirty="0"/>
              <a:t> </a:t>
            </a:r>
            <a:r>
              <a:rPr sz="7600" spc="765" dirty="0"/>
              <a:t>WE</a:t>
            </a:r>
            <a:r>
              <a:rPr sz="7600" spc="-470" dirty="0"/>
              <a:t> </a:t>
            </a:r>
            <a:r>
              <a:rPr sz="7600" spc="365" dirty="0"/>
              <a:t>NEED  </a:t>
            </a:r>
            <a:r>
              <a:rPr sz="7600" spc="-434" dirty="0"/>
              <a:t>J</a:t>
            </a:r>
            <a:r>
              <a:rPr sz="7600" spc="-175" dirty="0"/>
              <a:t>A</a:t>
            </a:r>
            <a:r>
              <a:rPr sz="7600" spc="-55" dirty="0"/>
              <a:t>V</a:t>
            </a:r>
            <a:r>
              <a:rPr sz="7600" spc="204" dirty="0"/>
              <a:t>A</a:t>
            </a:r>
            <a:r>
              <a:rPr sz="7600" spc="355" dirty="0"/>
              <a:t>SCRIPT</a:t>
            </a:r>
            <a:r>
              <a:rPr sz="7600" spc="-680" dirty="0"/>
              <a:t> </a:t>
            </a:r>
            <a:r>
              <a:rPr sz="7600" spc="400" dirty="0"/>
              <a:t>ENGINE</a:t>
            </a:r>
            <a:r>
              <a:rPr sz="7600" spc="-470" dirty="0"/>
              <a:t> </a:t>
            </a:r>
            <a:r>
              <a:rPr sz="7600" spc="360" dirty="0"/>
              <a:t>?</a:t>
            </a:r>
            <a:endParaRPr sz="7600"/>
          </a:p>
        </p:txBody>
      </p:sp>
      <p:sp>
        <p:nvSpPr>
          <p:cNvPr id="7" name="object 7"/>
          <p:cNvSpPr txBox="1"/>
          <p:nvPr/>
        </p:nvSpPr>
        <p:spPr>
          <a:xfrm>
            <a:off x="968635" y="5784254"/>
            <a:ext cx="10699750" cy="6005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5400" b="1" spc="245" dirty="0">
                <a:solidFill>
                  <a:srgbClr val="FFFFFF"/>
                </a:solidFill>
                <a:latin typeface="Trebuchet MS"/>
                <a:cs typeface="Trebuchet MS"/>
              </a:rPr>
              <a:t>Because</a:t>
            </a:r>
            <a:r>
              <a:rPr sz="5400" b="1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25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5400" b="1" spc="204" dirty="0">
                <a:solidFill>
                  <a:srgbClr val="FFFFFF"/>
                </a:solidFill>
                <a:latin typeface="Trebuchet MS"/>
                <a:cs typeface="Trebuchet MS"/>
              </a:rPr>
              <a:t>ompu</a:t>
            </a:r>
            <a:r>
              <a:rPr sz="5400" b="1" spc="5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5400" b="1" spc="-45" dirty="0">
                <a:solidFill>
                  <a:srgbClr val="FFFFFF"/>
                </a:solidFill>
                <a:latin typeface="Trebuchet MS"/>
                <a:cs typeface="Trebuchet MS"/>
              </a:rPr>
              <a:t>er</a:t>
            </a:r>
            <a:r>
              <a:rPr sz="5400" b="1" spc="-4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6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5400" b="1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14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5400" b="1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5400" b="1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5400" b="1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114" dirty="0">
                <a:solidFill>
                  <a:srgbClr val="FFFFFF"/>
                </a:solidFill>
                <a:latin typeface="Trebuchet MS"/>
                <a:cs typeface="Trebuchet MS"/>
              </a:rPr>
              <a:t>smart  </a:t>
            </a:r>
            <a:r>
              <a:rPr sz="5400" b="1" spc="220" dirty="0">
                <a:solidFill>
                  <a:srgbClr val="FFFFFF"/>
                </a:solidFill>
                <a:latin typeface="Trebuchet MS"/>
                <a:cs typeface="Trebuchet MS"/>
              </a:rPr>
              <a:t>enough</a:t>
            </a:r>
            <a:r>
              <a:rPr sz="5400" b="1" spc="-3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3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5400" b="1" spc="-3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140" dirty="0">
                <a:solidFill>
                  <a:srgbClr val="FFFFFF"/>
                </a:solidFill>
                <a:latin typeface="Trebuchet MS"/>
                <a:cs typeface="Trebuchet MS"/>
              </a:rPr>
              <a:t>understand</a:t>
            </a:r>
            <a:r>
              <a:rPr sz="5400" b="1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15" dirty="0">
                <a:solidFill>
                  <a:srgbClr val="FFFFFF"/>
                </a:solidFill>
                <a:latin typeface="Trebuchet MS"/>
                <a:cs typeface="Trebuchet MS"/>
              </a:rPr>
              <a:t>javascript </a:t>
            </a:r>
            <a:r>
              <a:rPr sz="5400" b="1" spc="-16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50" dirty="0">
                <a:solidFill>
                  <a:srgbClr val="FFFFFF"/>
                </a:solidFill>
                <a:latin typeface="Trebuchet MS"/>
                <a:cs typeface="Trebuchet MS"/>
              </a:rPr>
              <a:t>without</a:t>
            </a:r>
            <a:r>
              <a:rPr sz="5400" b="1" spc="-3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15" dirty="0">
                <a:solidFill>
                  <a:srgbClr val="FFFFFF"/>
                </a:solidFill>
                <a:latin typeface="Trebuchet MS"/>
                <a:cs typeface="Trebuchet MS"/>
              </a:rPr>
              <a:t>javascript</a:t>
            </a:r>
            <a:r>
              <a:rPr sz="5400" b="1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15" dirty="0">
                <a:solidFill>
                  <a:srgbClr val="FFFFFF"/>
                </a:solidFill>
                <a:latin typeface="Trebuchet MS"/>
                <a:cs typeface="Trebuchet MS"/>
              </a:rPr>
              <a:t>engine.</a:t>
            </a:r>
            <a:endParaRPr sz="5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7050">
              <a:latin typeface="Trebuchet MS"/>
              <a:cs typeface="Trebuchet MS"/>
            </a:endParaRPr>
          </a:p>
          <a:p>
            <a:pPr marL="12700" marR="543560" algn="just">
              <a:lnSpc>
                <a:spcPct val="100000"/>
              </a:lnSpc>
            </a:pPr>
            <a:r>
              <a:rPr sz="5400" b="1" spc="10" dirty="0">
                <a:solidFill>
                  <a:srgbClr val="FFFFFF"/>
                </a:solidFill>
                <a:latin typeface="Trebuchet MS"/>
                <a:cs typeface="Trebuchet MS"/>
              </a:rPr>
              <a:t>So,</a:t>
            </a:r>
            <a:r>
              <a:rPr sz="5400" b="1" spc="-4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-270" dirty="0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sz="5400" b="1" spc="14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5400" b="1" spc="4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5400" b="1" spc="105" dirty="0">
                <a:solidFill>
                  <a:srgbClr val="FFFFFF"/>
                </a:solidFill>
                <a:latin typeface="Trebuchet MS"/>
                <a:cs typeface="Trebuchet MS"/>
              </a:rPr>
              <a:t>ascri</a:t>
            </a:r>
            <a:r>
              <a:rPr sz="5400" b="1" spc="10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5400" b="1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5400" b="1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145" dirty="0">
                <a:solidFill>
                  <a:srgbClr val="FFFFFF"/>
                </a:solidFill>
                <a:latin typeface="Trebuchet MS"/>
                <a:cs typeface="Trebuchet MS"/>
              </a:rPr>
              <a:t>engine</a:t>
            </a:r>
            <a:r>
              <a:rPr sz="5400" b="1" spc="-4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19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5400" b="1" spc="15" dirty="0">
                <a:solidFill>
                  <a:srgbClr val="FFFFFF"/>
                </a:solidFill>
                <a:latin typeface="Trebuchet MS"/>
                <a:cs typeface="Trebuchet MS"/>
              </a:rPr>
              <a:t>ork</a:t>
            </a:r>
            <a:r>
              <a:rPr sz="5400" b="1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290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5400" b="1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155" dirty="0">
                <a:solidFill>
                  <a:srgbClr val="FFFFFF"/>
                </a:solidFill>
                <a:latin typeface="Trebuchet MS"/>
                <a:cs typeface="Trebuchet MS"/>
              </a:rPr>
              <a:t>a  </a:t>
            </a:r>
            <a:r>
              <a:rPr sz="5400" b="1" spc="180" dirty="0">
                <a:solidFill>
                  <a:srgbClr val="FFFFFF"/>
                </a:solidFill>
                <a:latin typeface="Trebuchet MS"/>
                <a:cs typeface="Trebuchet MS"/>
              </a:rPr>
              <a:t>middle</a:t>
            </a:r>
            <a:r>
              <a:rPr sz="5400" b="1" spc="-3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225" dirty="0">
                <a:solidFill>
                  <a:srgbClr val="FFFFFF"/>
                </a:solidFill>
                <a:latin typeface="Trebuchet MS"/>
                <a:cs typeface="Trebuchet MS"/>
              </a:rPr>
              <a:t>man</a:t>
            </a:r>
            <a:r>
              <a:rPr sz="5400" b="1" spc="-3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3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5400" b="1" spc="-3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160" dirty="0">
                <a:solidFill>
                  <a:srgbClr val="FFFFFF"/>
                </a:solidFill>
                <a:latin typeface="Trebuchet MS"/>
                <a:cs typeface="Trebuchet MS"/>
              </a:rPr>
              <a:t>make</a:t>
            </a:r>
            <a:r>
              <a:rPr sz="5400" b="1" spc="-3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130" dirty="0">
                <a:solidFill>
                  <a:srgbClr val="FFFFFF"/>
                </a:solidFill>
                <a:latin typeface="Trebuchet MS"/>
                <a:cs typeface="Trebuchet MS"/>
              </a:rPr>
              <a:t>computer </a:t>
            </a:r>
            <a:r>
              <a:rPr sz="5400" b="1" spc="-16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140" dirty="0">
                <a:solidFill>
                  <a:srgbClr val="FFFFFF"/>
                </a:solidFill>
                <a:latin typeface="Trebuchet MS"/>
                <a:cs typeface="Trebuchet MS"/>
              </a:rPr>
              <a:t>understand</a:t>
            </a:r>
            <a:r>
              <a:rPr sz="5400" b="1" spc="-3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4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5400" b="1" spc="-3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-55" dirty="0">
                <a:solidFill>
                  <a:srgbClr val="FFFFFF"/>
                </a:solidFill>
                <a:latin typeface="Trebuchet MS"/>
                <a:cs typeface="Trebuchet MS"/>
              </a:rPr>
              <a:t>javascript.</a:t>
            </a:r>
            <a:endParaRPr sz="54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41917" y="337820"/>
            <a:ext cx="12058650" cy="13040994"/>
            <a:chOff x="341917" y="337820"/>
            <a:chExt cx="12058650" cy="13040994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34183" y="337835"/>
              <a:ext cx="590645" cy="59070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17" y="12748481"/>
              <a:ext cx="625221" cy="62970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32381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17" y="0"/>
                  </a:moveTo>
                  <a:lnTo>
                    <a:pt x="189729" y="4827"/>
                  </a:lnTo>
                  <a:lnTo>
                    <a:pt x="145127" y="18673"/>
                  </a:lnTo>
                  <a:lnTo>
                    <a:pt x="104764" y="40582"/>
                  </a:lnTo>
                  <a:lnTo>
                    <a:pt x="69597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7" y="405649"/>
                  </a:lnTo>
                  <a:lnTo>
                    <a:pt x="104764" y="434664"/>
                  </a:lnTo>
                  <a:lnTo>
                    <a:pt x="145127" y="456573"/>
                  </a:lnTo>
                  <a:lnTo>
                    <a:pt x="189729" y="470419"/>
                  </a:lnTo>
                  <a:lnTo>
                    <a:pt x="237617" y="475246"/>
                  </a:lnTo>
                  <a:lnTo>
                    <a:pt x="285508" y="470419"/>
                  </a:lnTo>
                  <a:lnTo>
                    <a:pt x="330114" y="456573"/>
                  </a:lnTo>
                  <a:lnTo>
                    <a:pt x="370479" y="434664"/>
                  </a:lnTo>
                  <a:lnTo>
                    <a:pt x="405647" y="405649"/>
                  </a:lnTo>
                  <a:lnTo>
                    <a:pt x="434663" y="370482"/>
                  </a:lnTo>
                  <a:lnTo>
                    <a:pt x="456572" y="330119"/>
                  </a:lnTo>
                  <a:lnTo>
                    <a:pt x="470419" y="285516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2" y="145132"/>
                  </a:lnTo>
                  <a:lnTo>
                    <a:pt x="434663" y="104767"/>
                  </a:lnTo>
                  <a:lnTo>
                    <a:pt x="405647" y="69599"/>
                  </a:lnTo>
                  <a:lnTo>
                    <a:pt x="370479" y="40582"/>
                  </a:lnTo>
                  <a:lnTo>
                    <a:pt x="330114" y="18673"/>
                  </a:lnTo>
                  <a:lnTo>
                    <a:pt x="285508" y="4827"/>
                  </a:lnTo>
                  <a:lnTo>
                    <a:pt x="237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1922" y="337820"/>
              <a:ext cx="656158" cy="65615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54372" y="12963250"/>
              <a:ext cx="200177" cy="20017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03536" y="12963250"/>
              <a:ext cx="200177" cy="20017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52698" y="12963250"/>
              <a:ext cx="200177" cy="20017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01862" y="12963250"/>
              <a:ext cx="200177" cy="20017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51018" y="12963250"/>
              <a:ext cx="200177" cy="20017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00180" y="12963250"/>
              <a:ext cx="200177" cy="20017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88937" y="6010274"/>
              <a:ext cx="444500" cy="444500"/>
            </a:xfrm>
            <a:custGeom>
              <a:avLst/>
              <a:gdLst/>
              <a:ahLst/>
              <a:cxnLst/>
              <a:rect l="l" t="t" r="r" b="b"/>
              <a:pathLst>
                <a:path w="444500" h="444500">
                  <a:moveTo>
                    <a:pt x="222250" y="0"/>
                  </a:moveTo>
                  <a:lnTo>
                    <a:pt x="177458" y="4515"/>
                  </a:lnTo>
                  <a:lnTo>
                    <a:pt x="135740" y="17465"/>
                  </a:lnTo>
                  <a:lnTo>
                    <a:pt x="97987" y="37956"/>
                  </a:lnTo>
                  <a:lnTo>
                    <a:pt x="65095" y="65095"/>
                  </a:lnTo>
                  <a:lnTo>
                    <a:pt x="37956" y="97987"/>
                  </a:lnTo>
                  <a:lnTo>
                    <a:pt x="17465" y="135740"/>
                  </a:lnTo>
                  <a:lnTo>
                    <a:pt x="4515" y="177458"/>
                  </a:lnTo>
                  <a:lnTo>
                    <a:pt x="0" y="222250"/>
                  </a:lnTo>
                  <a:lnTo>
                    <a:pt x="4515" y="267041"/>
                  </a:lnTo>
                  <a:lnTo>
                    <a:pt x="17465" y="308759"/>
                  </a:lnTo>
                  <a:lnTo>
                    <a:pt x="37956" y="346512"/>
                  </a:lnTo>
                  <a:lnTo>
                    <a:pt x="65095" y="379404"/>
                  </a:lnTo>
                  <a:lnTo>
                    <a:pt x="97987" y="406543"/>
                  </a:lnTo>
                  <a:lnTo>
                    <a:pt x="135740" y="427034"/>
                  </a:lnTo>
                  <a:lnTo>
                    <a:pt x="177458" y="439984"/>
                  </a:lnTo>
                  <a:lnTo>
                    <a:pt x="222250" y="444500"/>
                  </a:lnTo>
                  <a:lnTo>
                    <a:pt x="267041" y="439984"/>
                  </a:lnTo>
                  <a:lnTo>
                    <a:pt x="308759" y="427034"/>
                  </a:lnTo>
                  <a:lnTo>
                    <a:pt x="346512" y="406543"/>
                  </a:lnTo>
                  <a:lnTo>
                    <a:pt x="379404" y="379404"/>
                  </a:lnTo>
                  <a:lnTo>
                    <a:pt x="406543" y="346512"/>
                  </a:lnTo>
                  <a:lnTo>
                    <a:pt x="427034" y="308759"/>
                  </a:lnTo>
                  <a:lnTo>
                    <a:pt x="439984" y="267041"/>
                  </a:lnTo>
                  <a:lnTo>
                    <a:pt x="444500" y="222250"/>
                  </a:lnTo>
                  <a:lnTo>
                    <a:pt x="439984" y="177458"/>
                  </a:lnTo>
                  <a:lnTo>
                    <a:pt x="427034" y="135740"/>
                  </a:lnTo>
                  <a:lnTo>
                    <a:pt x="406543" y="97987"/>
                  </a:lnTo>
                  <a:lnTo>
                    <a:pt x="379404" y="65095"/>
                  </a:lnTo>
                  <a:lnTo>
                    <a:pt x="346512" y="37956"/>
                  </a:lnTo>
                  <a:lnTo>
                    <a:pt x="308759" y="17465"/>
                  </a:lnTo>
                  <a:lnTo>
                    <a:pt x="267041" y="4515"/>
                  </a:lnTo>
                  <a:lnTo>
                    <a:pt x="222250" y="0"/>
                  </a:lnTo>
                  <a:close/>
                </a:path>
              </a:pathLst>
            </a:custGeom>
            <a:solidFill>
              <a:srgbClr val="2D30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4987" y="6124574"/>
              <a:ext cx="152400" cy="215900"/>
            </a:xfrm>
            <a:custGeom>
              <a:avLst/>
              <a:gdLst/>
              <a:ahLst/>
              <a:cxnLst/>
              <a:rect l="l" t="t" r="r" b="b"/>
              <a:pathLst>
                <a:path w="152400" h="215900">
                  <a:moveTo>
                    <a:pt x="0" y="0"/>
                  </a:moveTo>
                  <a:lnTo>
                    <a:pt x="152400" y="114300"/>
                  </a:lnTo>
                  <a:lnTo>
                    <a:pt x="0" y="215900"/>
                  </a:lnTo>
                </a:path>
              </a:pathLst>
            </a:custGeom>
            <a:ln w="508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88937" y="9574739"/>
              <a:ext cx="444500" cy="444500"/>
            </a:xfrm>
            <a:custGeom>
              <a:avLst/>
              <a:gdLst/>
              <a:ahLst/>
              <a:cxnLst/>
              <a:rect l="l" t="t" r="r" b="b"/>
              <a:pathLst>
                <a:path w="444500" h="444500">
                  <a:moveTo>
                    <a:pt x="222250" y="0"/>
                  </a:moveTo>
                  <a:lnTo>
                    <a:pt x="177458" y="4515"/>
                  </a:lnTo>
                  <a:lnTo>
                    <a:pt x="135740" y="17465"/>
                  </a:lnTo>
                  <a:lnTo>
                    <a:pt x="97987" y="37956"/>
                  </a:lnTo>
                  <a:lnTo>
                    <a:pt x="65095" y="65095"/>
                  </a:lnTo>
                  <a:lnTo>
                    <a:pt x="37956" y="97987"/>
                  </a:lnTo>
                  <a:lnTo>
                    <a:pt x="17465" y="135740"/>
                  </a:lnTo>
                  <a:lnTo>
                    <a:pt x="4515" y="177458"/>
                  </a:lnTo>
                  <a:lnTo>
                    <a:pt x="0" y="222249"/>
                  </a:lnTo>
                  <a:lnTo>
                    <a:pt x="4515" y="267041"/>
                  </a:lnTo>
                  <a:lnTo>
                    <a:pt x="17465" y="308759"/>
                  </a:lnTo>
                  <a:lnTo>
                    <a:pt x="37956" y="346512"/>
                  </a:lnTo>
                  <a:lnTo>
                    <a:pt x="65095" y="379404"/>
                  </a:lnTo>
                  <a:lnTo>
                    <a:pt x="97987" y="406543"/>
                  </a:lnTo>
                  <a:lnTo>
                    <a:pt x="135740" y="427034"/>
                  </a:lnTo>
                  <a:lnTo>
                    <a:pt x="177458" y="439984"/>
                  </a:lnTo>
                  <a:lnTo>
                    <a:pt x="222250" y="444499"/>
                  </a:lnTo>
                  <a:lnTo>
                    <a:pt x="267041" y="439984"/>
                  </a:lnTo>
                  <a:lnTo>
                    <a:pt x="308759" y="427034"/>
                  </a:lnTo>
                  <a:lnTo>
                    <a:pt x="346512" y="406543"/>
                  </a:lnTo>
                  <a:lnTo>
                    <a:pt x="379404" y="379404"/>
                  </a:lnTo>
                  <a:lnTo>
                    <a:pt x="406543" y="346512"/>
                  </a:lnTo>
                  <a:lnTo>
                    <a:pt x="427034" y="308759"/>
                  </a:lnTo>
                  <a:lnTo>
                    <a:pt x="439984" y="267041"/>
                  </a:lnTo>
                  <a:lnTo>
                    <a:pt x="444500" y="222249"/>
                  </a:lnTo>
                  <a:lnTo>
                    <a:pt x="439984" y="177458"/>
                  </a:lnTo>
                  <a:lnTo>
                    <a:pt x="427034" y="135740"/>
                  </a:lnTo>
                  <a:lnTo>
                    <a:pt x="406543" y="97987"/>
                  </a:lnTo>
                  <a:lnTo>
                    <a:pt x="379404" y="65095"/>
                  </a:lnTo>
                  <a:lnTo>
                    <a:pt x="346512" y="37956"/>
                  </a:lnTo>
                  <a:lnTo>
                    <a:pt x="308759" y="17465"/>
                  </a:lnTo>
                  <a:lnTo>
                    <a:pt x="267041" y="4515"/>
                  </a:lnTo>
                  <a:lnTo>
                    <a:pt x="222250" y="0"/>
                  </a:lnTo>
                  <a:close/>
                </a:path>
              </a:pathLst>
            </a:custGeom>
            <a:solidFill>
              <a:srgbClr val="2D30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34987" y="9689039"/>
              <a:ext cx="152400" cy="215900"/>
            </a:xfrm>
            <a:custGeom>
              <a:avLst/>
              <a:gdLst/>
              <a:ahLst/>
              <a:cxnLst/>
              <a:rect l="l" t="t" r="r" b="b"/>
              <a:pathLst>
                <a:path w="152400" h="215900">
                  <a:moveTo>
                    <a:pt x="0" y="0"/>
                  </a:moveTo>
                  <a:lnTo>
                    <a:pt x="152400" y="114299"/>
                  </a:lnTo>
                  <a:lnTo>
                    <a:pt x="0" y="215899"/>
                  </a:lnTo>
                </a:path>
              </a:pathLst>
            </a:custGeom>
            <a:ln w="508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5" name="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449345" y="12963250"/>
            <a:ext cx="200177" cy="200177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698507" y="12963250"/>
            <a:ext cx="200177" cy="20017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947665" y="12963250"/>
            <a:ext cx="200177" cy="20017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196827" y="12963250"/>
            <a:ext cx="200177" cy="200177"/>
          </a:xfrm>
          <a:prstGeom prst="rect">
            <a:avLst/>
          </a:prstGeom>
        </p:spPr>
      </p:pic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716000" cy="13716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27911" y="2516695"/>
            <a:ext cx="10860405" cy="3841750"/>
          </a:xfrm>
          <a:prstGeom prst="rect">
            <a:avLst/>
          </a:prstGeom>
          <a:solidFill>
            <a:srgbClr val="FFFFFF"/>
          </a:solidFill>
          <a:ln w="50800">
            <a:solidFill>
              <a:srgbClr val="2D3092"/>
            </a:solidFill>
          </a:ln>
        </p:spPr>
        <p:txBody>
          <a:bodyPr vert="horz" wrap="square" lIns="0" tIns="143510" rIns="0" bIns="0" rtlCol="0">
            <a:spAutoFit/>
          </a:bodyPr>
          <a:lstStyle/>
          <a:p>
            <a:pPr marL="347345" marR="339090" indent="-635" algn="ctr">
              <a:lnSpc>
                <a:spcPct val="100000"/>
              </a:lnSpc>
              <a:spcBef>
                <a:spcPts val="1130"/>
              </a:spcBef>
            </a:pPr>
            <a:r>
              <a:rPr sz="7600" spc="585" dirty="0"/>
              <a:t>SO</a:t>
            </a:r>
            <a:r>
              <a:rPr sz="7600" spc="-725" dirty="0"/>
              <a:t> </a:t>
            </a:r>
            <a:r>
              <a:rPr sz="7600" spc="875" dirty="0"/>
              <a:t>WH</a:t>
            </a:r>
            <a:r>
              <a:rPr sz="7600" spc="-245" dirty="0"/>
              <a:t>A</a:t>
            </a:r>
            <a:r>
              <a:rPr sz="7600" spc="50" dirty="0"/>
              <a:t>T</a:t>
            </a:r>
            <a:r>
              <a:rPr sz="7600" spc="-680" dirty="0"/>
              <a:t> </a:t>
            </a:r>
            <a:r>
              <a:rPr sz="7600" spc="415" dirty="0"/>
              <a:t>IS</a:t>
            </a:r>
            <a:r>
              <a:rPr sz="7600" spc="-680" dirty="0"/>
              <a:t> </a:t>
            </a:r>
            <a:r>
              <a:rPr sz="7600" spc="200" dirty="0"/>
              <a:t>THE  </a:t>
            </a:r>
            <a:r>
              <a:rPr sz="7600" spc="415" dirty="0"/>
              <a:t>PURPOSE </a:t>
            </a:r>
            <a:r>
              <a:rPr sz="7600" spc="160" dirty="0"/>
              <a:t>OF </a:t>
            </a:r>
            <a:r>
              <a:rPr sz="7600" spc="165" dirty="0"/>
              <a:t> </a:t>
            </a:r>
            <a:r>
              <a:rPr sz="7600" spc="-434" dirty="0"/>
              <a:t>J</a:t>
            </a:r>
            <a:r>
              <a:rPr sz="7600" spc="-175" dirty="0"/>
              <a:t>A</a:t>
            </a:r>
            <a:r>
              <a:rPr sz="7600" spc="-55" dirty="0"/>
              <a:t>V</a:t>
            </a:r>
            <a:r>
              <a:rPr sz="7600" spc="204" dirty="0"/>
              <a:t>A</a:t>
            </a:r>
            <a:r>
              <a:rPr sz="7600" spc="355" dirty="0"/>
              <a:t>SCRIPT</a:t>
            </a:r>
            <a:r>
              <a:rPr sz="7600" spc="-680" dirty="0"/>
              <a:t> </a:t>
            </a:r>
            <a:r>
              <a:rPr sz="7600" spc="400" dirty="0"/>
              <a:t>ENGINE</a:t>
            </a:r>
            <a:r>
              <a:rPr sz="7600" spc="-470" dirty="0"/>
              <a:t> </a:t>
            </a:r>
            <a:r>
              <a:rPr sz="7600" spc="360" dirty="0"/>
              <a:t>?</a:t>
            </a:r>
            <a:endParaRPr sz="7600"/>
          </a:p>
        </p:txBody>
      </p:sp>
      <p:sp>
        <p:nvSpPr>
          <p:cNvPr id="4" name="object 4"/>
          <p:cNvSpPr txBox="1"/>
          <p:nvPr/>
        </p:nvSpPr>
        <p:spPr>
          <a:xfrm>
            <a:off x="968628" y="7803554"/>
            <a:ext cx="9965055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5400" b="1" spc="215" dirty="0">
                <a:solidFill>
                  <a:srgbClr val="FFFFFF"/>
                </a:solidFill>
                <a:latin typeface="Trebuchet MS"/>
                <a:cs typeface="Trebuchet MS"/>
              </a:rPr>
              <a:t>Make</a:t>
            </a:r>
            <a:r>
              <a:rPr sz="5400" b="1" spc="-3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4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5400" b="1" spc="-3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15" dirty="0">
                <a:solidFill>
                  <a:srgbClr val="FFFFFF"/>
                </a:solidFill>
                <a:latin typeface="Trebuchet MS"/>
                <a:cs typeface="Trebuchet MS"/>
              </a:rPr>
              <a:t>javascript</a:t>
            </a:r>
            <a:r>
              <a:rPr sz="5400" b="1" spc="-3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260" dirty="0">
                <a:solidFill>
                  <a:srgbClr val="FFFFFF"/>
                </a:solidFill>
                <a:latin typeface="Trebuchet MS"/>
                <a:cs typeface="Trebuchet MS"/>
              </a:rPr>
              <a:t>codes</a:t>
            </a:r>
            <a:r>
              <a:rPr sz="5400" b="1" spc="-3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-30" dirty="0">
                <a:solidFill>
                  <a:srgbClr val="FFFFFF"/>
                </a:solidFill>
                <a:latin typeface="Trebuchet MS"/>
                <a:cs typeface="Trebuchet MS"/>
              </a:rPr>
              <a:t>into </a:t>
            </a:r>
            <a:r>
              <a:rPr sz="5400" b="1" spc="-16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200" dirty="0">
                <a:solidFill>
                  <a:srgbClr val="FFFFFF"/>
                </a:solidFill>
                <a:latin typeface="Trebuchet MS"/>
                <a:cs typeface="Trebuchet MS"/>
              </a:rPr>
              <a:t>machine/binary</a:t>
            </a:r>
            <a:r>
              <a:rPr sz="5400" b="1" spc="-4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25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5400" b="1" spc="55" dirty="0">
                <a:solidFill>
                  <a:srgbClr val="FFFFFF"/>
                </a:solidFill>
                <a:latin typeface="Trebuchet MS"/>
                <a:cs typeface="Trebuchet MS"/>
              </a:rPr>
              <a:t>odes.</a:t>
            </a:r>
            <a:endParaRPr sz="54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182" y="337835"/>
            <a:ext cx="590639" cy="59070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1917" y="12748482"/>
            <a:ext cx="625221" cy="629708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341922" y="337820"/>
            <a:ext cx="656590" cy="656590"/>
            <a:chOff x="341922" y="337820"/>
            <a:chExt cx="656590" cy="656590"/>
          </a:xfrm>
        </p:grpSpPr>
        <p:sp>
          <p:nvSpPr>
            <p:cNvPr id="9" name="object 9"/>
            <p:cNvSpPr/>
            <p:nvPr/>
          </p:nvSpPr>
          <p:spPr>
            <a:xfrm>
              <a:off x="432368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29" y="0"/>
                  </a:moveTo>
                  <a:lnTo>
                    <a:pt x="189738" y="4827"/>
                  </a:lnTo>
                  <a:lnTo>
                    <a:pt x="145132" y="18673"/>
                  </a:lnTo>
                  <a:lnTo>
                    <a:pt x="104767" y="40582"/>
                  </a:lnTo>
                  <a:lnTo>
                    <a:pt x="69599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9" y="405649"/>
                  </a:lnTo>
                  <a:lnTo>
                    <a:pt x="104767" y="434664"/>
                  </a:lnTo>
                  <a:lnTo>
                    <a:pt x="145132" y="456573"/>
                  </a:lnTo>
                  <a:lnTo>
                    <a:pt x="189738" y="470419"/>
                  </a:lnTo>
                  <a:lnTo>
                    <a:pt x="237629" y="475246"/>
                  </a:lnTo>
                  <a:lnTo>
                    <a:pt x="285521" y="470419"/>
                  </a:lnTo>
                  <a:lnTo>
                    <a:pt x="330126" y="456573"/>
                  </a:lnTo>
                  <a:lnTo>
                    <a:pt x="370491" y="434664"/>
                  </a:lnTo>
                  <a:lnTo>
                    <a:pt x="405660" y="405649"/>
                  </a:lnTo>
                  <a:lnTo>
                    <a:pt x="434676" y="370482"/>
                  </a:lnTo>
                  <a:lnTo>
                    <a:pt x="456585" y="330119"/>
                  </a:lnTo>
                  <a:lnTo>
                    <a:pt x="470431" y="285516"/>
                  </a:lnTo>
                  <a:lnTo>
                    <a:pt x="475259" y="237629"/>
                  </a:lnTo>
                  <a:lnTo>
                    <a:pt x="470431" y="189738"/>
                  </a:lnTo>
                  <a:lnTo>
                    <a:pt x="456585" y="145132"/>
                  </a:lnTo>
                  <a:lnTo>
                    <a:pt x="434676" y="104767"/>
                  </a:lnTo>
                  <a:lnTo>
                    <a:pt x="405660" y="69599"/>
                  </a:lnTo>
                  <a:lnTo>
                    <a:pt x="370491" y="40582"/>
                  </a:lnTo>
                  <a:lnTo>
                    <a:pt x="330126" y="18673"/>
                  </a:lnTo>
                  <a:lnTo>
                    <a:pt x="285521" y="4827"/>
                  </a:lnTo>
                  <a:lnTo>
                    <a:pt x="237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22" y="337820"/>
              <a:ext cx="656158" cy="656155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54366" y="12963250"/>
            <a:ext cx="200190" cy="20017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203530" y="12963250"/>
            <a:ext cx="200190" cy="20017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452692" y="12963250"/>
            <a:ext cx="200177" cy="20017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701856" y="12963250"/>
            <a:ext cx="200177" cy="20017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951018" y="12963250"/>
            <a:ext cx="200177" cy="20017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200181" y="12963250"/>
            <a:ext cx="200177" cy="20017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449345" y="12963250"/>
            <a:ext cx="200177" cy="20017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698507" y="12963250"/>
            <a:ext cx="200177" cy="20017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947658" y="12963250"/>
            <a:ext cx="200190" cy="20017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196820" y="12963250"/>
            <a:ext cx="200190" cy="200177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388937" y="8029594"/>
            <a:ext cx="444500" cy="444500"/>
            <a:chOff x="388937" y="8029594"/>
            <a:chExt cx="444500" cy="444500"/>
          </a:xfrm>
        </p:grpSpPr>
        <p:sp>
          <p:nvSpPr>
            <p:cNvPr id="23" name="object 23"/>
            <p:cNvSpPr/>
            <p:nvPr/>
          </p:nvSpPr>
          <p:spPr>
            <a:xfrm>
              <a:off x="388937" y="8029594"/>
              <a:ext cx="444500" cy="444500"/>
            </a:xfrm>
            <a:custGeom>
              <a:avLst/>
              <a:gdLst/>
              <a:ahLst/>
              <a:cxnLst/>
              <a:rect l="l" t="t" r="r" b="b"/>
              <a:pathLst>
                <a:path w="444500" h="444500">
                  <a:moveTo>
                    <a:pt x="222250" y="0"/>
                  </a:moveTo>
                  <a:lnTo>
                    <a:pt x="177458" y="4515"/>
                  </a:lnTo>
                  <a:lnTo>
                    <a:pt x="135740" y="17465"/>
                  </a:lnTo>
                  <a:lnTo>
                    <a:pt x="97987" y="37956"/>
                  </a:lnTo>
                  <a:lnTo>
                    <a:pt x="65095" y="65095"/>
                  </a:lnTo>
                  <a:lnTo>
                    <a:pt x="37956" y="97987"/>
                  </a:lnTo>
                  <a:lnTo>
                    <a:pt x="17465" y="135740"/>
                  </a:lnTo>
                  <a:lnTo>
                    <a:pt x="4515" y="177458"/>
                  </a:lnTo>
                  <a:lnTo>
                    <a:pt x="0" y="222249"/>
                  </a:lnTo>
                  <a:lnTo>
                    <a:pt x="4515" y="267041"/>
                  </a:lnTo>
                  <a:lnTo>
                    <a:pt x="17465" y="308759"/>
                  </a:lnTo>
                  <a:lnTo>
                    <a:pt x="37956" y="346512"/>
                  </a:lnTo>
                  <a:lnTo>
                    <a:pt x="65095" y="379404"/>
                  </a:lnTo>
                  <a:lnTo>
                    <a:pt x="97987" y="406543"/>
                  </a:lnTo>
                  <a:lnTo>
                    <a:pt x="135740" y="427034"/>
                  </a:lnTo>
                  <a:lnTo>
                    <a:pt x="177458" y="439984"/>
                  </a:lnTo>
                  <a:lnTo>
                    <a:pt x="222250" y="444499"/>
                  </a:lnTo>
                  <a:lnTo>
                    <a:pt x="267041" y="439984"/>
                  </a:lnTo>
                  <a:lnTo>
                    <a:pt x="308759" y="427034"/>
                  </a:lnTo>
                  <a:lnTo>
                    <a:pt x="346512" y="406543"/>
                  </a:lnTo>
                  <a:lnTo>
                    <a:pt x="379404" y="379404"/>
                  </a:lnTo>
                  <a:lnTo>
                    <a:pt x="406543" y="346512"/>
                  </a:lnTo>
                  <a:lnTo>
                    <a:pt x="427034" y="308759"/>
                  </a:lnTo>
                  <a:lnTo>
                    <a:pt x="439984" y="267041"/>
                  </a:lnTo>
                  <a:lnTo>
                    <a:pt x="444500" y="222249"/>
                  </a:lnTo>
                  <a:lnTo>
                    <a:pt x="439984" y="177458"/>
                  </a:lnTo>
                  <a:lnTo>
                    <a:pt x="427034" y="135740"/>
                  </a:lnTo>
                  <a:lnTo>
                    <a:pt x="406543" y="97987"/>
                  </a:lnTo>
                  <a:lnTo>
                    <a:pt x="379404" y="65095"/>
                  </a:lnTo>
                  <a:lnTo>
                    <a:pt x="346512" y="37956"/>
                  </a:lnTo>
                  <a:lnTo>
                    <a:pt x="308759" y="17465"/>
                  </a:lnTo>
                  <a:lnTo>
                    <a:pt x="267041" y="4515"/>
                  </a:lnTo>
                  <a:lnTo>
                    <a:pt x="222250" y="0"/>
                  </a:lnTo>
                  <a:close/>
                </a:path>
              </a:pathLst>
            </a:custGeom>
            <a:solidFill>
              <a:srgbClr val="2D30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34987" y="8143894"/>
              <a:ext cx="152400" cy="215900"/>
            </a:xfrm>
            <a:custGeom>
              <a:avLst/>
              <a:gdLst/>
              <a:ahLst/>
              <a:cxnLst/>
              <a:rect l="l" t="t" r="r" b="b"/>
              <a:pathLst>
                <a:path w="152400" h="215900">
                  <a:moveTo>
                    <a:pt x="0" y="0"/>
                  </a:moveTo>
                  <a:lnTo>
                    <a:pt x="152400" y="114299"/>
                  </a:lnTo>
                  <a:lnTo>
                    <a:pt x="0" y="215899"/>
                  </a:lnTo>
                </a:path>
              </a:pathLst>
            </a:custGeom>
            <a:ln w="508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716000" cy="13716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78241" y="2034095"/>
            <a:ext cx="9959975" cy="2806700"/>
          </a:xfrm>
          <a:prstGeom prst="rect">
            <a:avLst/>
          </a:prstGeom>
          <a:solidFill>
            <a:srgbClr val="FFFFFF"/>
          </a:solidFill>
          <a:ln w="50800">
            <a:solidFill>
              <a:srgbClr val="2D3092"/>
            </a:solidFill>
          </a:ln>
        </p:spPr>
        <p:txBody>
          <a:bodyPr vert="horz" wrap="square" lIns="0" tIns="257810" rIns="0" bIns="0" rtlCol="0">
            <a:spAutoFit/>
          </a:bodyPr>
          <a:lstStyle/>
          <a:p>
            <a:pPr marL="2886710" marR="777240" indent="-2306320">
              <a:lnSpc>
                <a:spcPct val="100000"/>
              </a:lnSpc>
              <a:spcBef>
                <a:spcPts val="2030"/>
              </a:spcBef>
            </a:pPr>
            <a:r>
              <a:rPr sz="7600" spc="580" dirty="0"/>
              <a:t>SOME</a:t>
            </a:r>
            <a:r>
              <a:rPr sz="7600" spc="-675" dirty="0"/>
              <a:t> </a:t>
            </a:r>
            <a:r>
              <a:rPr sz="7600" spc="-434" dirty="0"/>
              <a:t>J</a:t>
            </a:r>
            <a:r>
              <a:rPr sz="7600" spc="-175" dirty="0"/>
              <a:t>A</a:t>
            </a:r>
            <a:r>
              <a:rPr sz="7600" spc="-55" dirty="0"/>
              <a:t>V</a:t>
            </a:r>
            <a:r>
              <a:rPr sz="7600" spc="204" dirty="0"/>
              <a:t>A</a:t>
            </a:r>
            <a:r>
              <a:rPr sz="7600" spc="315" dirty="0"/>
              <a:t>SCRIPT  </a:t>
            </a:r>
            <a:r>
              <a:rPr sz="7600" spc="434" dirty="0"/>
              <a:t>ENGINES</a:t>
            </a:r>
            <a:endParaRPr sz="76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182" y="337835"/>
            <a:ext cx="590639" cy="59070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1917" y="12748482"/>
            <a:ext cx="625221" cy="62970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341922" y="337820"/>
            <a:ext cx="656590" cy="656590"/>
            <a:chOff x="341922" y="337820"/>
            <a:chExt cx="656590" cy="656590"/>
          </a:xfrm>
        </p:grpSpPr>
        <p:sp>
          <p:nvSpPr>
            <p:cNvPr id="8" name="object 8"/>
            <p:cNvSpPr/>
            <p:nvPr/>
          </p:nvSpPr>
          <p:spPr>
            <a:xfrm>
              <a:off x="432368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29" y="0"/>
                  </a:moveTo>
                  <a:lnTo>
                    <a:pt x="189738" y="4827"/>
                  </a:lnTo>
                  <a:lnTo>
                    <a:pt x="145132" y="18673"/>
                  </a:lnTo>
                  <a:lnTo>
                    <a:pt x="104767" y="40582"/>
                  </a:lnTo>
                  <a:lnTo>
                    <a:pt x="69599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9" y="405649"/>
                  </a:lnTo>
                  <a:lnTo>
                    <a:pt x="104767" y="434664"/>
                  </a:lnTo>
                  <a:lnTo>
                    <a:pt x="145132" y="456573"/>
                  </a:lnTo>
                  <a:lnTo>
                    <a:pt x="189738" y="470419"/>
                  </a:lnTo>
                  <a:lnTo>
                    <a:pt x="237629" y="475246"/>
                  </a:lnTo>
                  <a:lnTo>
                    <a:pt x="285521" y="470419"/>
                  </a:lnTo>
                  <a:lnTo>
                    <a:pt x="330126" y="456573"/>
                  </a:lnTo>
                  <a:lnTo>
                    <a:pt x="370491" y="434664"/>
                  </a:lnTo>
                  <a:lnTo>
                    <a:pt x="405660" y="405649"/>
                  </a:lnTo>
                  <a:lnTo>
                    <a:pt x="434676" y="370482"/>
                  </a:lnTo>
                  <a:lnTo>
                    <a:pt x="456585" y="330119"/>
                  </a:lnTo>
                  <a:lnTo>
                    <a:pt x="470431" y="285516"/>
                  </a:lnTo>
                  <a:lnTo>
                    <a:pt x="475259" y="237629"/>
                  </a:lnTo>
                  <a:lnTo>
                    <a:pt x="470431" y="189738"/>
                  </a:lnTo>
                  <a:lnTo>
                    <a:pt x="456585" y="145132"/>
                  </a:lnTo>
                  <a:lnTo>
                    <a:pt x="434676" y="104767"/>
                  </a:lnTo>
                  <a:lnTo>
                    <a:pt x="405660" y="69599"/>
                  </a:lnTo>
                  <a:lnTo>
                    <a:pt x="370491" y="40582"/>
                  </a:lnTo>
                  <a:lnTo>
                    <a:pt x="330126" y="18673"/>
                  </a:lnTo>
                  <a:lnTo>
                    <a:pt x="285521" y="4827"/>
                  </a:lnTo>
                  <a:lnTo>
                    <a:pt x="237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22" y="337820"/>
              <a:ext cx="656158" cy="656155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54366" y="12963250"/>
            <a:ext cx="200190" cy="20017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203530" y="12963250"/>
            <a:ext cx="200190" cy="20017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52692" y="12963250"/>
            <a:ext cx="200177" cy="20017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701856" y="12963250"/>
            <a:ext cx="200177" cy="20017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951018" y="12963250"/>
            <a:ext cx="200177" cy="20017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200181" y="12963250"/>
            <a:ext cx="200177" cy="20017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449345" y="12963250"/>
            <a:ext cx="200177" cy="20017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698507" y="12963250"/>
            <a:ext cx="200177" cy="20017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947658" y="12963250"/>
            <a:ext cx="200190" cy="20017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196820" y="12963250"/>
            <a:ext cx="200190" cy="200177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368039" y="5756417"/>
            <a:ext cx="444500" cy="444500"/>
            <a:chOff x="368039" y="5756417"/>
            <a:chExt cx="444500" cy="444500"/>
          </a:xfrm>
        </p:grpSpPr>
        <p:sp>
          <p:nvSpPr>
            <p:cNvPr id="22" name="object 22"/>
            <p:cNvSpPr/>
            <p:nvPr/>
          </p:nvSpPr>
          <p:spPr>
            <a:xfrm>
              <a:off x="368039" y="5756417"/>
              <a:ext cx="444500" cy="444500"/>
            </a:xfrm>
            <a:custGeom>
              <a:avLst/>
              <a:gdLst/>
              <a:ahLst/>
              <a:cxnLst/>
              <a:rect l="l" t="t" r="r" b="b"/>
              <a:pathLst>
                <a:path w="444500" h="444500">
                  <a:moveTo>
                    <a:pt x="222250" y="0"/>
                  </a:moveTo>
                  <a:lnTo>
                    <a:pt x="177458" y="4515"/>
                  </a:lnTo>
                  <a:lnTo>
                    <a:pt x="135740" y="17465"/>
                  </a:lnTo>
                  <a:lnTo>
                    <a:pt x="97987" y="37956"/>
                  </a:lnTo>
                  <a:lnTo>
                    <a:pt x="65095" y="65095"/>
                  </a:lnTo>
                  <a:lnTo>
                    <a:pt x="37956" y="97987"/>
                  </a:lnTo>
                  <a:lnTo>
                    <a:pt x="17465" y="135740"/>
                  </a:lnTo>
                  <a:lnTo>
                    <a:pt x="4515" y="177458"/>
                  </a:lnTo>
                  <a:lnTo>
                    <a:pt x="0" y="222250"/>
                  </a:lnTo>
                  <a:lnTo>
                    <a:pt x="4515" y="267041"/>
                  </a:lnTo>
                  <a:lnTo>
                    <a:pt x="17465" y="308759"/>
                  </a:lnTo>
                  <a:lnTo>
                    <a:pt x="37956" y="346512"/>
                  </a:lnTo>
                  <a:lnTo>
                    <a:pt x="65095" y="379404"/>
                  </a:lnTo>
                  <a:lnTo>
                    <a:pt x="97987" y="406543"/>
                  </a:lnTo>
                  <a:lnTo>
                    <a:pt x="135740" y="427034"/>
                  </a:lnTo>
                  <a:lnTo>
                    <a:pt x="177458" y="439984"/>
                  </a:lnTo>
                  <a:lnTo>
                    <a:pt x="222250" y="444500"/>
                  </a:lnTo>
                  <a:lnTo>
                    <a:pt x="267041" y="439984"/>
                  </a:lnTo>
                  <a:lnTo>
                    <a:pt x="308759" y="427034"/>
                  </a:lnTo>
                  <a:lnTo>
                    <a:pt x="346512" y="406543"/>
                  </a:lnTo>
                  <a:lnTo>
                    <a:pt x="379404" y="379404"/>
                  </a:lnTo>
                  <a:lnTo>
                    <a:pt x="406543" y="346512"/>
                  </a:lnTo>
                  <a:lnTo>
                    <a:pt x="427034" y="308759"/>
                  </a:lnTo>
                  <a:lnTo>
                    <a:pt x="439984" y="267041"/>
                  </a:lnTo>
                  <a:lnTo>
                    <a:pt x="444500" y="222250"/>
                  </a:lnTo>
                  <a:lnTo>
                    <a:pt x="439984" y="177458"/>
                  </a:lnTo>
                  <a:lnTo>
                    <a:pt x="427034" y="135740"/>
                  </a:lnTo>
                  <a:lnTo>
                    <a:pt x="406543" y="97987"/>
                  </a:lnTo>
                  <a:lnTo>
                    <a:pt x="379404" y="65095"/>
                  </a:lnTo>
                  <a:lnTo>
                    <a:pt x="346512" y="37956"/>
                  </a:lnTo>
                  <a:lnTo>
                    <a:pt x="308759" y="17465"/>
                  </a:lnTo>
                  <a:lnTo>
                    <a:pt x="267041" y="4515"/>
                  </a:lnTo>
                  <a:lnTo>
                    <a:pt x="222250" y="0"/>
                  </a:lnTo>
                  <a:close/>
                </a:path>
              </a:pathLst>
            </a:custGeom>
            <a:solidFill>
              <a:srgbClr val="2D30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14089" y="5870717"/>
              <a:ext cx="152400" cy="215900"/>
            </a:xfrm>
            <a:custGeom>
              <a:avLst/>
              <a:gdLst/>
              <a:ahLst/>
              <a:cxnLst/>
              <a:rect l="l" t="t" r="r" b="b"/>
              <a:pathLst>
                <a:path w="152400" h="215900">
                  <a:moveTo>
                    <a:pt x="0" y="0"/>
                  </a:moveTo>
                  <a:lnTo>
                    <a:pt x="152400" y="114300"/>
                  </a:lnTo>
                  <a:lnTo>
                    <a:pt x="0" y="215900"/>
                  </a:lnTo>
                </a:path>
              </a:pathLst>
            </a:custGeom>
            <a:ln w="508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368039" y="6863072"/>
            <a:ext cx="444500" cy="444500"/>
            <a:chOff x="368039" y="6863072"/>
            <a:chExt cx="444500" cy="444500"/>
          </a:xfrm>
        </p:grpSpPr>
        <p:sp>
          <p:nvSpPr>
            <p:cNvPr id="25" name="object 25"/>
            <p:cNvSpPr/>
            <p:nvPr/>
          </p:nvSpPr>
          <p:spPr>
            <a:xfrm>
              <a:off x="368039" y="6863072"/>
              <a:ext cx="444500" cy="444500"/>
            </a:xfrm>
            <a:custGeom>
              <a:avLst/>
              <a:gdLst/>
              <a:ahLst/>
              <a:cxnLst/>
              <a:rect l="l" t="t" r="r" b="b"/>
              <a:pathLst>
                <a:path w="444500" h="444500">
                  <a:moveTo>
                    <a:pt x="222250" y="0"/>
                  </a:moveTo>
                  <a:lnTo>
                    <a:pt x="177458" y="4515"/>
                  </a:lnTo>
                  <a:lnTo>
                    <a:pt x="135740" y="17465"/>
                  </a:lnTo>
                  <a:lnTo>
                    <a:pt x="97987" y="37956"/>
                  </a:lnTo>
                  <a:lnTo>
                    <a:pt x="65095" y="65095"/>
                  </a:lnTo>
                  <a:lnTo>
                    <a:pt x="37956" y="97987"/>
                  </a:lnTo>
                  <a:lnTo>
                    <a:pt x="17465" y="135740"/>
                  </a:lnTo>
                  <a:lnTo>
                    <a:pt x="4515" y="177458"/>
                  </a:lnTo>
                  <a:lnTo>
                    <a:pt x="0" y="222250"/>
                  </a:lnTo>
                  <a:lnTo>
                    <a:pt x="4515" y="267041"/>
                  </a:lnTo>
                  <a:lnTo>
                    <a:pt x="17465" y="308759"/>
                  </a:lnTo>
                  <a:lnTo>
                    <a:pt x="37956" y="346512"/>
                  </a:lnTo>
                  <a:lnTo>
                    <a:pt x="65095" y="379404"/>
                  </a:lnTo>
                  <a:lnTo>
                    <a:pt x="97987" y="406543"/>
                  </a:lnTo>
                  <a:lnTo>
                    <a:pt x="135740" y="427034"/>
                  </a:lnTo>
                  <a:lnTo>
                    <a:pt x="177458" y="439984"/>
                  </a:lnTo>
                  <a:lnTo>
                    <a:pt x="222250" y="444500"/>
                  </a:lnTo>
                  <a:lnTo>
                    <a:pt x="267041" y="439984"/>
                  </a:lnTo>
                  <a:lnTo>
                    <a:pt x="308759" y="427034"/>
                  </a:lnTo>
                  <a:lnTo>
                    <a:pt x="346512" y="406543"/>
                  </a:lnTo>
                  <a:lnTo>
                    <a:pt x="379404" y="379404"/>
                  </a:lnTo>
                  <a:lnTo>
                    <a:pt x="406543" y="346512"/>
                  </a:lnTo>
                  <a:lnTo>
                    <a:pt x="427034" y="308759"/>
                  </a:lnTo>
                  <a:lnTo>
                    <a:pt x="439984" y="267041"/>
                  </a:lnTo>
                  <a:lnTo>
                    <a:pt x="444500" y="222250"/>
                  </a:lnTo>
                  <a:lnTo>
                    <a:pt x="439984" y="177458"/>
                  </a:lnTo>
                  <a:lnTo>
                    <a:pt x="427034" y="135740"/>
                  </a:lnTo>
                  <a:lnTo>
                    <a:pt x="406543" y="97987"/>
                  </a:lnTo>
                  <a:lnTo>
                    <a:pt x="379404" y="65095"/>
                  </a:lnTo>
                  <a:lnTo>
                    <a:pt x="346512" y="37956"/>
                  </a:lnTo>
                  <a:lnTo>
                    <a:pt x="308759" y="17465"/>
                  </a:lnTo>
                  <a:lnTo>
                    <a:pt x="267041" y="4515"/>
                  </a:lnTo>
                  <a:lnTo>
                    <a:pt x="222250" y="0"/>
                  </a:lnTo>
                  <a:close/>
                </a:path>
              </a:pathLst>
            </a:custGeom>
            <a:solidFill>
              <a:srgbClr val="2D30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14089" y="6977372"/>
              <a:ext cx="152400" cy="215900"/>
            </a:xfrm>
            <a:custGeom>
              <a:avLst/>
              <a:gdLst/>
              <a:ahLst/>
              <a:cxnLst/>
              <a:rect l="l" t="t" r="r" b="b"/>
              <a:pathLst>
                <a:path w="152400" h="215900">
                  <a:moveTo>
                    <a:pt x="0" y="0"/>
                  </a:moveTo>
                  <a:lnTo>
                    <a:pt x="152400" y="114300"/>
                  </a:lnTo>
                  <a:lnTo>
                    <a:pt x="0" y="215900"/>
                  </a:lnTo>
                </a:path>
              </a:pathLst>
            </a:custGeom>
            <a:ln w="508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368039" y="7969721"/>
            <a:ext cx="444500" cy="444500"/>
            <a:chOff x="368039" y="7969721"/>
            <a:chExt cx="444500" cy="444500"/>
          </a:xfrm>
        </p:grpSpPr>
        <p:sp>
          <p:nvSpPr>
            <p:cNvPr id="28" name="object 28"/>
            <p:cNvSpPr/>
            <p:nvPr/>
          </p:nvSpPr>
          <p:spPr>
            <a:xfrm>
              <a:off x="368039" y="7969721"/>
              <a:ext cx="444500" cy="444500"/>
            </a:xfrm>
            <a:custGeom>
              <a:avLst/>
              <a:gdLst/>
              <a:ahLst/>
              <a:cxnLst/>
              <a:rect l="l" t="t" r="r" b="b"/>
              <a:pathLst>
                <a:path w="444500" h="444500">
                  <a:moveTo>
                    <a:pt x="222250" y="0"/>
                  </a:moveTo>
                  <a:lnTo>
                    <a:pt x="177458" y="4515"/>
                  </a:lnTo>
                  <a:lnTo>
                    <a:pt x="135740" y="17465"/>
                  </a:lnTo>
                  <a:lnTo>
                    <a:pt x="97987" y="37956"/>
                  </a:lnTo>
                  <a:lnTo>
                    <a:pt x="65095" y="65095"/>
                  </a:lnTo>
                  <a:lnTo>
                    <a:pt x="37956" y="97987"/>
                  </a:lnTo>
                  <a:lnTo>
                    <a:pt x="17465" y="135740"/>
                  </a:lnTo>
                  <a:lnTo>
                    <a:pt x="4515" y="177458"/>
                  </a:lnTo>
                  <a:lnTo>
                    <a:pt x="0" y="222250"/>
                  </a:lnTo>
                  <a:lnTo>
                    <a:pt x="4515" y="267041"/>
                  </a:lnTo>
                  <a:lnTo>
                    <a:pt x="17465" y="308759"/>
                  </a:lnTo>
                  <a:lnTo>
                    <a:pt x="37956" y="346512"/>
                  </a:lnTo>
                  <a:lnTo>
                    <a:pt x="65095" y="379404"/>
                  </a:lnTo>
                  <a:lnTo>
                    <a:pt x="97987" y="406543"/>
                  </a:lnTo>
                  <a:lnTo>
                    <a:pt x="135740" y="427034"/>
                  </a:lnTo>
                  <a:lnTo>
                    <a:pt x="177458" y="439984"/>
                  </a:lnTo>
                  <a:lnTo>
                    <a:pt x="222250" y="444500"/>
                  </a:lnTo>
                  <a:lnTo>
                    <a:pt x="267041" y="439984"/>
                  </a:lnTo>
                  <a:lnTo>
                    <a:pt x="308759" y="427034"/>
                  </a:lnTo>
                  <a:lnTo>
                    <a:pt x="346512" y="406543"/>
                  </a:lnTo>
                  <a:lnTo>
                    <a:pt x="379404" y="379404"/>
                  </a:lnTo>
                  <a:lnTo>
                    <a:pt x="406543" y="346512"/>
                  </a:lnTo>
                  <a:lnTo>
                    <a:pt x="427034" y="308759"/>
                  </a:lnTo>
                  <a:lnTo>
                    <a:pt x="439984" y="267041"/>
                  </a:lnTo>
                  <a:lnTo>
                    <a:pt x="444500" y="222250"/>
                  </a:lnTo>
                  <a:lnTo>
                    <a:pt x="439984" y="177458"/>
                  </a:lnTo>
                  <a:lnTo>
                    <a:pt x="427034" y="135740"/>
                  </a:lnTo>
                  <a:lnTo>
                    <a:pt x="406543" y="97987"/>
                  </a:lnTo>
                  <a:lnTo>
                    <a:pt x="379404" y="65095"/>
                  </a:lnTo>
                  <a:lnTo>
                    <a:pt x="346512" y="37956"/>
                  </a:lnTo>
                  <a:lnTo>
                    <a:pt x="308759" y="17465"/>
                  </a:lnTo>
                  <a:lnTo>
                    <a:pt x="267041" y="4515"/>
                  </a:lnTo>
                  <a:lnTo>
                    <a:pt x="222250" y="0"/>
                  </a:lnTo>
                  <a:close/>
                </a:path>
              </a:pathLst>
            </a:custGeom>
            <a:solidFill>
              <a:srgbClr val="2D30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14089" y="8084021"/>
              <a:ext cx="152400" cy="215900"/>
            </a:xfrm>
            <a:custGeom>
              <a:avLst/>
              <a:gdLst/>
              <a:ahLst/>
              <a:cxnLst/>
              <a:rect l="l" t="t" r="r" b="b"/>
              <a:pathLst>
                <a:path w="152400" h="215900">
                  <a:moveTo>
                    <a:pt x="0" y="0"/>
                  </a:moveTo>
                  <a:lnTo>
                    <a:pt x="152400" y="114300"/>
                  </a:lnTo>
                  <a:lnTo>
                    <a:pt x="0" y="215900"/>
                  </a:lnTo>
                </a:path>
              </a:pathLst>
            </a:custGeom>
            <a:ln w="508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368039" y="10959145"/>
            <a:ext cx="444500" cy="444500"/>
            <a:chOff x="368039" y="10959145"/>
            <a:chExt cx="444500" cy="444500"/>
          </a:xfrm>
        </p:grpSpPr>
        <p:sp>
          <p:nvSpPr>
            <p:cNvPr id="31" name="object 31"/>
            <p:cNvSpPr/>
            <p:nvPr/>
          </p:nvSpPr>
          <p:spPr>
            <a:xfrm>
              <a:off x="368039" y="10959145"/>
              <a:ext cx="444500" cy="444500"/>
            </a:xfrm>
            <a:custGeom>
              <a:avLst/>
              <a:gdLst/>
              <a:ahLst/>
              <a:cxnLst/>
              <a:rect l="l" t="t" r="r" b="b"/>
              <a:pathLst>
                <a:path w="444500" h="444500">
                  <a:moveTo>
                    <a:pt x="222250" y="0"/>
                  </a:moveTo>
                  <a:lnTo>
                    <a:pt x="177458" y="4515"/>
                  </a:lnTo>
                  <a:lnTo>
                    <a:pt x="135740" y="17465"/>
                  </a:lnTo>
                  <a:lnTo>
                    <a:pt x="97987" y="37956"/>
                  </a:lnTo>
                  <a:lnTo>
                    <a:pt x="65095" y="65095"/>
                  </a:lnTo>
                  <a:lnTo>
                    <a:pt x="37956" y="97987"/>
                  </a:lnTo>
                  <a:lnTo>
                    <a:pt x="17465" y="135740"/>
                  </a:lnTo>
                  <a:lnTo>
                    <a:pt x="4515" y="177458"/>
                  </a:lnTo>
                  <a:lnTo>
                    <a:pt x="0" y="222250"/>
                  </a:lnTo>
                  <a:lnTo>
                    <a:pt x="4515" y="267041"/>
                  </a:lnTo>
                  <a:lnTo>
                    <a:pt x="17465" y="308759"/>
                  </a:lnTo>
                  <a:lnTo>
                    <a:pt x="37956" y="346512"/>
                  </a:lnTo>
                  <a:lnTo>
                    <a:pt x="65095" y="379404"/>
                  </a:lnTo>
                  <a:lnTo>
                    <a:pt x="97987" y="406543"/>
                  </a:lnTo>
                  <a:lnTo>
                    <a:pt x="135740" y="427034"/>
                  </a:lnTo>
                  <a:lnTo>
                    <a:pt x="177458" y="439984"/>
                  </a:lnTo>
                  <a:lnTo>
                    <a:pt x="222250" y="444500"/>
                  </a:lnTo>
                  <a:lnTo>
                    <a:pt x="267041" y="439984"/>
                  </a:lnTo>
                  <a:lnTo>
                    <a:pt x="308759" y="427034"/>
                  </a:lnTo>
                  <a:lnTo>
                    <a:pt x="346512" y="406543"/>
                  </a:lnTo>
                  <a:lnTo>
                    <a:pt x="379404" y="379404"/>
                  </a:lnTo>
                  <a:lnTo>
                    <a:pt x="406543" y="346512"/>
                  </a:lnTo>
                  <a:lnTo>
                    <a:pt x="427034" y="308759"/>
                  </a:lnTo>
                  <a:lnTo>
                    <a:pt x="439984" y="267041"/>
                  </a:lnTo>
                  <a:lnTo>
                    <a:pt x="444500" y="222250"/>
                  </a:lnTo>
                  <a:lnTo>
                    <a:pt x="439984" y="177458"/>
                  </a:lnTo>
                  <a:lnTo>
                    <a:pt x="427034" y="135740"/>
                  </a:lnTo>
                  <a:lnTo>
                    <a:pt x="406543" y="97987"/>
                  </a:lnTo>
                  <a:lnTo>
                    <a:pt x="379404" y="65095"/>
                  </a:lnTo>
                  <a:lnTo>
                    <a:pt x="346512" y="37956"/>
                  </a:lnTo>
                  <a:lnTo>
                    <a:pt x="308759" y="17465"/>
                  </a:lnTo>
                  <a:lnTo>
                    <a:pt x="267041" y="4515"/>
                  </a:lnTo>
                  <a:lnTo>
                    <a:pt x="222250" y="0"/>
                  </a:lnTo>
                  <a:close/>
                </a:path>
              </a:pathLst>
            </a:custGeom>
            <a:solidFill>
              <a:srgbClr val="2D30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14089" y="11073445"/>
              <a:ext cx="152400" cy="215900"/>
            </a:xfrm>
            <a:custGeom>
              <a:avLst/>
              <a:gdLst/>
              <a:ahLst/>
              <a:cxnLst/>
              <a:rect l="l" t="t" r="r" b="b"/>
              <a:pathLst>
                <a:path w="152400" h="215900">
                  <a:moveTo>
                    <a:pt x="0" y="0"/>
                  </a:moveTo>
                  <a:lnTo>
                    <a:pt x="152400" y="114300"/>
                  </a:lnTo>
                  <a:lnTo>
                    <a:pt x="0" y="215900"/>
                  </a:lnTo>
                </a:path>
              </a:pathLst>
            </a:custGeom>
            <a:ln w="508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947731" y="5246683"/>
            <a:ext cx="12084050" cy="7158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4500"/>
              </a:lnSpc>
              <a:spcBef>
                <a:spcPts val="95"/>
              </a:spcBef>
            </a:pPr>
            <a:r>
              <a:rPr sz="5400" b="1" spc="18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5400" b="1" spc="95" dirty="0">
                <a:solidFill>
                  <a:srgbClr val="FFFFFF"/>
                </a:solidFill>
                <a:latin typeface="Trebuchet MS"/>
                <a:cs typeface="Trebuchet MS"/>
              </a:rPr>
              <a:t>8</a:t>
            </a:r>
            <a:r>
              <a:rPr sz="5400" b="1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18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5400" b="1" spc="8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5400" b="1" spc="-4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280" dirty="0">
                <a:solidFill>
                  <a:srgbClr val="FFFFFF"/>
                </a:solidFill>
                <a:latin typeface="Trebuchet MS"/>
                <a:cs typeface="Trebuchet MS"/>
              </a:rPr>
              <a:t>Google</a:t>
            </a:r>
            <a:r>
              <a:rPr sz="5400" b="1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-14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5400" b="1" spc="-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5400" b="1" spc="-4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229" dirty="0">
                <a:solidFill>
                  <a:srgbClr val="FFFFFF"/>
                </a:solidFill>
                <a:latin typeface="Trebuchet MS"/>
                <a:cs typeface="Trebuchet MS"/>
              </a:rPr>
              <a:t>Ch</a:t>
            </a:r>
            <a:r>
              <a:rPr sz="5400" b="1" spc="-3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5400" b="1" spc="165" dirty="0">
                <a:solidFill>
                  <a:srgbClr val="FFFFFF"/>
                </a:solidFill>
                <a:latin typeface="Trebuchet MS"/>
                <a:cs typeface="Trebuchet MS"/>
              </a:rPr>
              <a:t>ome(most</a:t>
            </a:r>
            <a:r>
              <a:rPr sz="5400" b="1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114" dirty="0">
                <a:solidFill>
                  <a:srgbClr val="FFFFFF"/>
                </a:solidFill>
                <a:latin typeface="Trebuchet MS"/>
                <a:cs typeface="Trebuchet MS"/>
              </a:rPr>
              <a:t>used)  </a:t>
            </a:r>
            <a:r>
              <a:rPr sz="5400" b="1" spc="200" dirty="0">
                <a:solidFill>
                  <a:srgbClr val="FFFFFF"/>
                </a:solidFill>
                <a:latin typeface="Trebuchet MS"/>
                <a:cs typeface="Trebuchet MS"/>
              </a:rPr>
              <a:t>Spider</a:t>
            </a:r>
            <a:r>
              <a:rPr sz="5400" b="1" spc="26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5400" b="1" spc="14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5400" b="1" spc="-10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5400" b="1" spc="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5400" b="1" spc="8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5400" b="1" spc="-4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18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5400" b="1" spc="8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5400" b="1" spc="-4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60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5400" b="1" spc="1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5400" b="1" spc="-25" dirty="0">
                <a:solidFill>
                  <a:srgbClr val="FFFFFF"/>
                </a:solidFill>
                <a:latin typeface="Trebuchet MS"/>
                <a:cs typeface="Trebuchet MS"/>
              </a:rPr>
              <a:t>zila</a:t>
            </a:r>
            <a:r>
              <a:rPr sz="5400" b="1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-14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5400" b="1" spc="-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5400" b="1" spc="-4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-145" dirty="0">
                <a:solidFill>
                  <a:srgbClr val="FFFFFF"/>
                </a:solidFill>
                <a:latin typeface="Trebuchet MS"/>
                <a:cs typeface="Trebuchet MS"/>
              </a:rPr>
              <a:t>Fi</a:t>
            </a:r>
            <a:r>
              <a:rPr sz="5400" b="1" spc="-3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5400" b="1" spc="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5400" b="1" spc="-23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5400" b="1" spc="17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5400" b="1" dirty="0">
                <a:solidFill>
                  <a:srgbClr val="FFFFFF"/>
                </a:solidFill>
                <a:latin typeface="Trebuchet MS"/>
                <a:cs typeface="Trebuchet MS"/>
              </a:rPr>
              <a:t>f  </a:t>
            </a:r>
            <a:r>
              <a:rPr sz="5400" b="1" spc="-270" dirty="0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sz="5400" b="1" spc="14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5400" b="1" spc="4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5400" b="1" spc="105" dirty="0">
                <a:solidFill>
                  <a:srgbClr val="FFFFFF"/>
                </a:solidFill>
                <a:latin typeface="Trebuchet MS"/>
                <a:cs typeface="Trebuchet MS"/>
              </a:rPr>
              <a:t>ascri</a:t>
            </a:r>
            <a:r>
              <a:rPr sz="5400" b="1" spc="10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5400" b="1" spc="-1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5400" b="1" spc="305" dirty="0">
                <a:solidFill>
                  <a:srgbClr val="FFFFFF"/>
                </a:solidFill>
                <a:latin typeface="Trebuchet MS"/>
                <a:cs typeface="Trebuchet MS"/>
              </a:rPr>
              <a:t>Co</a:t>
            </a:r>
            <a:r>
              <a:rPr sz="5400" b="1" spc="-3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5400" b="1" spc="1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5400" b="1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18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5400" b="1" spc="8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5400" b="1" spc="-6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200" dirty="0">
                <a:solidFill>
                  <a:srgbClr val="FFFFFF"/>
                </a:solidFill>
                <a:latin typeface="Trebuchet MS"/>
                <a:cs typeface="Trebuchet MS"/>
              </a:rPr>
              <a:t>Apple</a:t>
            </a:r>
            <a:r>
              <a:rPr sz="5400" b="1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-14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5400" b="1" spc="-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5400" b="1" spc="-4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37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5400" b="1" spc="3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5400" b="1" spc="-4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5400" b="1" spc="-80" dirty="0">
                <a:solidFill>
                  <a:srgbClr val="FFFFFF"/>
                </a:solidFill>
                <a:latin typeface="Trebuchet MS"/>
                <a:cs typeface="Trebuchet MS"/>
              </a:rPr>
              <a:t>ari</a:t>
            </a:r>
            <a:endParaRPr sz="5400">
              <a:latin typeface="Trebuchet MS"/>
              <a:cs typeface="Trebuchet MS"/>
            </a:endParaRPr>
          </a:p>
          <a:p>
            <a:pPr marL="12700" marR="1235710">
              <a:lnSpc>
                <a:spcPct val="100000"/>
              </a:lnSpc>
              <a:spcBef>
                <a:spcPts val="2235"/>
              </a:spcBef>
            </a:pPr>
            <a:r>
              <a:rPr sz="5400" b="1" spc="105" dirty="0">
                <a:solidFill>
                  <a:srgbClr val="FFFFFF"/>
                </a:solidFill>
                <a:latin typeface="Trebuchet MS"/>
                <a:cs typeface="Trebuchet MS"/>
              </a:rPr>
              <a:t>Chak</a:t>
            </a:r>
            <a:r>
              <a:rPr sz="5400" b="1" spc="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5400" b="1" spc="22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5400" b="1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18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5400" b="1" spc="8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5400" b="1" spc="-4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229" dirty="0">
                <a:solidFill>
                  <a:srgbClr val="FFFFFF"/>
                </a:solidFill>
                <a:latin typeface="Trebuchet MS"/>
                <a:cs typeface="Trebuchet MS"/>
              </a:rPr>
              <a:t>Mic</a:t>
            </a:r>
            <a:r>
              <a:rPr sz="5400" b="1" spc="-3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5400" b="1" spc="250" dirty="0">
                <a:solidFill>
                  <a:srgbClr val="FFFFFF"/>
                </a:solidFill>
                <a:latin typeface="Trebuchet MS"/>
                <a:cs typeface="Trebuchet MS"/>
              </a:rPr>
              <a:t>os</a:t>
            </a:r>
            <a:r>
              <a:rPr sz="5400" b="1" spc="24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5400" b="1" spc="-35" dirty="0">
                <a:solidFill>
                  <a:srgbClr val="FFFFFF"/>
                </a:solidFill>
                <a:latin typeface="Trebuchet MS"/>
                <a:cs typeface="Trebuchet MS"/>
              </a:rPr>
              <a:t>ft</a:t>
            </a:r>
            <a:r>
              <a:rPr sz="5400" b="1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-14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5400" b="1" spc="-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5400" b="1" spc="-4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229" dirty="0">
                <a:solidFill>
                  <a:srgbClr val="FFFFFF"/>
                </a:solidFill>
                <a:latin typeface="Trebuchet MS"/>
                <a:cs typeface="Trebuchet MS"/>
              </a:rPr>
              <a:t>Mic</a:t>
            </a:r>
            <a:r>
              <a:rPr sz="5400" b="1" spc="-3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5400" b="1" spc="250" dirty="0">
                <a:solidFill>
                  <a:srgbClr val="FFFFFF"/>
                </a:solidFill>
                <a:latin typeface="Trebuchet MS"/>
                <a:cs typeface="Trebuchet MS"/>
              </a:rPr>
              <a:t>os</a:t>
            </a:r>
            <a:r>
              <a:rPr sz="5400" b="1" spc="24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5400" b="1" spc="-30" dirty="0">
                <a:solidFill>
                  <a:srgbClr val="FFFFFF"/>
                </a:solidFill>
                <a:latin typeface="Trebuchet MS"/>
                <a:cs typeface="Trebuchet MS"/>
              </a:rPr>
              <a:t>ft  </a:t>
            </a:r>
            <a:r>
              <a:rPr sz="5400" b="1" spc="305" dirty="0">
                <a:solidFill>
                  <a:srgbClr val="FFFFFF"/>
                </a:solidFill>
                <a:latin typeface="Trebuchet MS"/>
                <a:cs typeface="Trebuchet MS"/>
              </a:rPr>
              <a:t>Edge</a:t>
            </a:r>
            <a:endParaRPr sz="5400">
              <a:latin typeface="Trebuchet MS"/>
              <a:cs typeface="Trebuchet MS"/>
            </a:endParaRPr>
          </a:p>
          <a:p>
            <a:pPr marL="12700" marR="1968500">
              <a:lnSpc>
                <a:spcPct val="100000"/>
              </a:lnSpc>
              <a:spcBef>
                <a:spcPts val="1864"/>
              </a:spcBef>
            </a:pPr>
            <a:r>
              <a:rPr sz="5400" b="1" spc="29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5400" b="1" spc="250" dirty="0">
                <a:solidFill>
                  <a:srgbClr val="FFFFFF"/>
                </a:solidFill>
                <a:latin typeface="Trebuchet MS"/>
                <a:cs typeface="Trebuchet MS"/>
              </a:rPr>
              <a:t>emes</a:t>
            </a:r>
            <a:r>
              <a:rPr sz="5400" b="1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145" dirty="0">
                <a:solidFill>
                  <a:srgbClr val="FFFFFF"/>
                </a:solidFill>
                <a:latin typeface="Trebuchet MS"/>
                <a:cs typeface="Trebuchet MS"/>
              </a:rPr>
              <a:t>engine</a:t>
            </a:r>
            <a:r>
              <a:rPr sz="5400" b="1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18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5400" b="1" spc="8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5400" b="1" spc="-4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-51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5400" b="1" spc="254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5400" b="1" spc="21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5400" b="1" spc="180" dirty="0">
                <a:solidFill>
                  <a:srgbClr val="FFFFFF"/>
                </a:solidFill>
                <a:latin typeface="Trebuchet MS"/>
                <a:cs typeface="Trebuchet MS"/>
              </a:rPr>
              <a:t>ebook</a:t>
            </a:r>
            <a:r>
              <a:rPr sz="5400" b="1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-14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5400" b="1" spc="-5" dirty="0">
                <a:solidFill>
                  <a:srgbClr val="FFFFFF"/>
                </a:solidFill>
                <a:latin typeface="Trebuchet MS"/>
                <a:cs typeface="Trebuchet MS"/>
              </a:rPr>
              <a:t>or  </a:t>
            </a:r>
            <a:r>
              <a:rPr sz="5400" b="1" spc="85" dirty="0">
                <a:solidFill>
                  <a:srgbClr val="FFFFFF"/>
                </a:solidFill>
                <a:latin typeface="Trebuchet MS"/>
                <a:cs typeface="Trebuchet MS"/>
              </a:rPr>
              <a:t>Android</a:t>
            </a:r>
            <a:r>
              <a:rPr sz="5400" b="1" spc="-3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280" dirty="0">
                <a:solidFill>
                  <a:srgbClr val="FFFFFF"/>
                </a:solidFill>
                <a:latin typeface="Trebuchet MS"/>
                <a:cs typeface="Trebuchet MS"/>
              </a:rPr>
              <a:t>apps</a:t>
            </a:r>
            <a:endParaRPr sz="5400"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68039" y="9076376"/>
            <a:ext cx="444500" cy="444500"/>
            <a:chOff x="368039" y="9076376"/>
            <a:chExt cx="444500" cy="444500"/>
          </a:xfrm>
        </p:grpSpPr>
        <p:sp>
          <p:nvSpPr>
            <p:cNvPr id="35" name="object 35"/>
            <p:cNvSpPr/>
            <p:nvPr/>
          </p:nvSpPr>
          <p:spPr>
            <a:xfrm>
              <a:off x="368039" y="9076376"/>
              <a:ext cx="444500" cy="444500"/>
            </a:xfrm>
            <a:custGeom>
              <a:avLst/>
              <a:gdLst/>
              <a:ahLst/>
              <a:cxnLst/>
              <a:rect l="l" t="t" r="r" b="b"/>
              <a:pathLst>
                <a:path w="444500" h="444500">
                  <a:moveTo>
                    <a:pt x="222250" y="0"/>
                  </a:moveTo>
                  <a:lnTo>
                    <a:pt x="177458" y="4515"/>
                  </a:lnTo>
                  <a:lnTo>
                    <a:pt x="135740" y="17465"/>
                  </a:lnTo>
                  <a:lnTo>
                    <a:pt x="97987" y="37956"/>
                  </a:lnTo>
                  <a:lnTo>
                    <a:pt x="65095" y="65095"/>
                  </a:lnTo>
                  <a:lnTo>
                    <a:pt x="37956" y="97987"/>
                  </a:lnTo>
                  <a:lnTo>
                    <a:pt x="17465" y="135740"/>
                  </a:lnTo>
                  <a:lnTo>
                    <a:pt x="4515" y="177458"/>
                  </a:lnTo>
                  <a:lnTo>
                    <a:pt x="0" y="222250"/>
                  </a:lnTo>
                  <a:lnTo>
                    <a:pt x="4515" y="267041"/>
                  </a:lnTo>
                  <a:lnTo>
                    <a:pt x="17465" y="308759"/>
                  </a:lnTo>
                  <a:lnTo>
                    <a:pt x="37956" y="346512"/>
                  </a:lnTo>
                  <a:lnTo>
                    <a:pt x="65095" y="379404"/>
                  </a:lnTo>
                  <a:lnTo>
                    <a:pt x="97987" y="406543"/>
                  </a:lnTo>
                  <a:lnTo>
                    <a:pt x="135740" y="427034"/>
                  </a:lnTo>
                  <a:lnTo>
                    <a:pt x="177458" y="439984"/>
                  </a:lnTo>
                  <a:lnTo>
                    <a:pt x="222250" y="444500"/>
                  </a:lnTo>
                  <a:lnTo>
                    <a:pt x="267041" y="439984"/>
                  </a:lnTo>
                  <a:lnTo>
                    <a:pt x="308759" y="427034"/>
                  </a:lnTo>
                  <a:lnTo>
                    <a:pt x="346512" y="406543"/>
                  </a:lnTo>
                  <a:lnTo>
                    <a:pt x="379404" y="379404"/>
                  </a:lnTo>
                  <a:lnTo>
                    <a:pt x="406543" y="346512"/>
                  </a:lnTo>
                  <a:lnTo>
                    <a:pt x="427034" y="308759"/>
                  </a:lnTo>
                  <a:lnTo>
                    <a:pt x="439984" y="267041"/>
                  </a:lnTo>
                  <a:lnTo>
                    <a:pt x="444500" y="222250"/>
                  </a:lnTo>
                  <a:lnTo>
                    <a:pt x="439984" y="177458"/>
                  </a:lnTo>
                  <a:lnTo>
                    <a:pt x="427034" y="135740"/>
                  </a:lnTo>
                  <a:lnTo>
                    <a:pt x="406543" y="97987"/>
                  </a:lnTo>
                  <a:lnTo>
                    <a:pt x="379404" y="65095"/>
                  </a:lnTo>
                  <a:lnTo>
                    <a:pt x="346512" y="37956"/>
                  </a:lnTo>
                  <a:lnTo>
                    <a:pt x="308759" y="17465"/>
                  </a:lnTo>
                  <a:lnTo>
                    <a:pt x="267041" y="4515"/>
                  </a:lnTo>
                  <a:lnTo>
                    <a:pt x="222250" y="0"/>
                  </a:lnTo>
                  <a:close/>
                </a:path>
              </a:pathLst>
            </a:custGeom>
            <a:solidFill>
              <a:srgbClr val="2D30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14089" y="9190676"/>
              <a:ext cx="152400" cy="215900"/>
            </a:xfrm>
            <a:custGeom>
              <a:avLst/>
              <a:gdLst/>
              <a:ahLst/>
              <a:cxnLst/>
              <a:rect l="l" t="t" r="r" b="b"/>
              <a:pathLst>
                <a:path w="152400" h="215900">
                  <a:moveTo>
                    <a:pt x="0" y="0"/>
                  </a:moveTo>
                  <a:lnTo>
                    <a:pt x="152400" y="114300"/>
                  </a:lnTo>
                  <a:lnTo>
                    <a:pt x="0" y="215900"/>
                  </a:lnTo>
                </a:path>
              </a:pathLst>
            </a:custGeom>
            <a:ln w="508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349"/>
            <a:ext cx="13716000" cy="137096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1076" y="977900"/>
            <a:ext cx="12873791" cy="127381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36125" y="2294458"/>
            <a:ext cx="7010400" cy="1478915"/>
          </a:xfrm>
          <a:prstGeom prst="rect">
            <a:avLst/>
          </a:prstGeom>
          <a:solidFill>
            <a:srgbClr val="FFFFFF"/>
          </a:solidFill>
          <a:ln w="50800">
            <a:solidFill>
              <a:srgbClr val="2D3092"/>
            </a:solidFill>
          </a:ln>
        </p:spPr>
        <p:txBody>
          <a:bodyPr vert="horz" wrap="square" lIns="0" tIns="143510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1130"/>
              </a:spcBef>
            </a:pPr>
            <a:r>
              <a:rPr sz="7600" spc="875" dirty="0"/>
              <a:t>WH</a:t>
            </a:r>
            <a:r>
              <a:rPr sz="7600" spc="-245" dirty="0"/>
              <a:t>A</a:t>
            </a:r>
            <a:r>
              <a:rPr sz="7600" spc="50" dirty="0"/>
              <a:t>T</a:t>
            </a:r>
            <a:r>
              <a:rPr sz="7600" spc="-680" dirty="0"/>
              <a:t> </a:t>
            </a:r>
            <a:r>
              <a:rPr sz="7600" spc="415" dirty="0"/>
              <a:t>IS</a:t>
            </a:r>
            <a:r>
              <a:rPr sz="7600" spc="-725" dirty="0"/>
              <a:t> </a:t>
            </a:r>
            <a:r>
              <a:rPr sz="7600" spc="265" dirty="0"/>
              <a:t>V</a:t>
            </a:r>
            <a:r>
              <a:rPr sz="7600" spc="135" dirty="0"/>
              <a:t>8</a:t>
            </a:r>
            <a:r>
              <a:rPr sz="7600" spc="-470" dirty="0"/>
              <a:t> </a:t>
            </a:r>
            <a:r>
              <a:rPr sz="7600" spc="360" dirty="0"/>
              <a:t>?</a:t>
            </a:r>
            <a:endParaRPr sz="7600"/>
          </a:p>
        </p:txBody>
      </p:sp>
      <p:sp>
        <p:nvSpPr>
          <p:cNvPr id="5" name="object 5"/>
          <p:cNvSpPr txBox="1"/>
          <p:nvPr/>
        </p:nvSpPr>
        <p:spPr>
          <a:xfrm>
            <a:off x="609600" y="4572000"/>
            <a:ext cx="12175490" cy="7432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62255">
              <a:lnSpc>
                <a:spcPct val="100000"/>
              </a:lnSpc>
              <a:spcBef>
                <a:spcPts val="100"/>
              </a:spcBef>
            </a:pPr>
            <a:r>
              <a:rPr sz="5400" i="1" u="sng" spc="18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5400" i="1" u="sng" spc="95" dirty="0">
                <a:solidFill>
                  <a:srgbClr val="FFFFFF"/>
                </a:solidFill>
                <a:latin typeface="Trebuchet MS"/>
                <a:cs typeface="Trebuchet MS"/>
              </a:rPr>
              <a:t>8</a:t>
            </a:r>
            <a:r>
              <a:rPr sz="5400" i="1" u="sng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i="1" u="sng" spc="6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5400" i="1" u="sng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i="1" u="sng" spc="145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5400" i="1" u="sng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i="1" u="sng" spc="210" dirty="0">
                <a:solidFill>
                  <a:srgbClr val="FFFFFF"/>
                </a:solidFill>
                <a:latin typeface="Trebuchet MS"/>
                <a:cs typeface="Trebuchet MS"/>
              </a:rPr>
              <a:t>open-sou</a:t>
            </a:r>
            <a:r>
              <a:rPr sz="5400" i="1" u="sng" spc="-3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5400" i="1" u="sng" spc="25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5400" i="1" u="sng" spc="1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5400" i="1" u="sng" spc="-4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i="1" u="sng" spc="-270" dirty="0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sz="5400" i="1" u="sng" spc="14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5400" i="1" u="sng" spc="4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5400" i="1" u="sng" spc="140" dirty="0">
                <a:solidFill>
                  <a:srgbClr val="FFFFFF"/>
                </a:solidFill>
                <a:latin typeface="Trebuchet MS"/>
                <a:cs typeface="Trebuchet MS"/>
              </a:rPr>
              <a:t>aScri</a:t>
            </a:r>
            <a:r>
              <a:rPr sz="5400" i="1" u="sng" spc="1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5400" i="1" u="sng" spc="-60" dirty="0">
                <a:solidFill>
                  <a:srgbClr val="FFFFFF"/>
                </a:solidFill>
                <a:latin typeface="Trebuchet MS"/>
                <a:cs typeface="Trebuchet MS"/>
              </a:rPr>
              <a:t>t  </a:t>
            </a:r>
            <a:r>
              <a:rPr sz="5400" spc="145" dirty="0">
                <a:solidFill>
                  <a:srgbClr val="FFFFFF"/>
                </a:solidFill>
                <a:latin typeface="Trebuchet MS"/>
                <a:cs typeface="Trebuchet MS"/>
              </a:rPr>
              <a:t>engine</a:t>
            </a:r>
            <a:r>
              <a:rPr sz="5400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spc="24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5400" spc="1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5400" spc="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5400" spc="200" dirty="0">
                <a:solidFill>
                  <a:srgbClr val="FFFFFF"/>
                </a:solidFill>
                <a:latin typeface="Trebuchet MS"/>
                <a:cs typeface="Trebuchet MS"/>
              </a:rPr>
              <a:t>eloped</a:t>
            </a:r>
            <a:r>
              <a:rPr sz="5400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spc="18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5400" spc="8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5400" spc="-6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spc="7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5400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spc="229" dirty="0">
                <a:solidFill>
                  <a:srgbClr val="FFFFFF"/>
                </a:solidFill>
                <a:latin typeface="Trebuchet MS"/>
                <a:cs typeface="Trebuchet MS"/>
              </a:rPr>
              <a:t>Ch</a:t>
            </a:r>
            <a:r>
              <a:rPr sz="5400" spc="-3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5400" spc="150" dirty="0">
                <a:solidFill>
                  <a:srgbClr val="FFFFFF"/>
                </a:solidFill>
                <a:latin typeface="Trebuchet MS"/>
                <a:cs typeface="Trebuchet MS"/>
              </a:rPr>
              <a:t>omium  </a:t>
            </a:r>
            <a:r>
              <a:rPr sz="5400" spc="19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5400" spc="-3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5400" spc="-5" dirty="0">
                <a:solidFill>
                  <a:srgbClr val="FFFFFF"/>
                </a:solidFill>
                <a:latin typeface="Trebuchet MS"/>
                <a:cs typeface="Trebuchet MS"/>
              </a:rPr>
              <a:t>oject</a:t>
            </a:r>
            <a:r>
              <a:rPr sz="5400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spc="-14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5400" spc="-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5400" spc="-4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spc="280" dirty="0">
                <a:solidFill>
                  <a:srgbClr val="FFFFFF"/>
                </a:solidFill>
                <a:latin typeface="Trebuchet MS"/>
                <a:cs typeface="Trebuchet MS"/>
              </a:rPr>
              <a:t>Google</a:t>
            </a:r>
            <a:r>
              <a:rPr sz="5400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spc="229" dirty="0">
                <a:solidFill>
                  <a:srgbClr val="FFFFFF"/>
                </a:solidFill>
                <a:latin typeface="Trebuchet MS"/>
                <a:cs typeface="Trebuchet MS"/>
              </a:rPr>
              <a:t>Ch</a:t>
            </a:r>
            <a:r>
              <a:rPr sz="5400" spc="-3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5400" spc="240" dirty="0">
                <a:solidFill>
                  <a:srgbClr val="FFFFFF"/>
                </a:solidFill>
                <a:latin typeface="Trebuchet MS"/>
                <a:cs typeface="Trebuchet MS"/>
              </a:rPr>
              <a:t>ome</a:t>
            </a:r>
            <a:r>
              <a:rPr sz="5400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spc="170" dirty="0">
                <a:solidFill>
                  <a:srgbClr val="FFFFFF"/>
                </a:solidFill>
                <a:latin typeface="Trebuchet MS"/>
                <a:cs typeface="Trebuchet MS"/>
              </a:rPr>
              <a:t>and  </a:t>
            </a:r>
            <a:r>
              <a:rPr sz="5400" spc="229" dirty="0">
                <a:solidFill>
                  <a:srgbClr val="FFFFFF"/>
                </a:solidFill>
                <a:latin typeface="Trebuchet MS"/>
                <a:cs typeface="Trebuchet MS"/>
              </a:rPr>
              <a:t>Ch</a:t>
            </a:r>
            <a:r>
              <a:rPr sz="5400" spc="-3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5400" spc="180" dirty="0">
                <a:solidFill>
                  <a:srgbClr val="FFFFFF"/>
                </a:solidFill>
                <a:latin typeface="Trebuchet MS"/>
                <a:cs typeface="Trebuchet MS"/>
              </a:rPr>
              <a:t>omium</a:t>
            </a:r>
            <a:r>
              <a:rPr sz="5400" spc="-4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spc="19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5400" spc="204" dirty="0">
                <a:solidFill>
                  <a:srgbClr val="FFFFFF"/>
                </a:solidFill>
                <a:latin typeface="Trebuchet MS"/>
                <a:cs typeface="Trebuchet MS"/>
              </a:rPr>
              <a:t>eb</a:t>
            </a:r>
            <a:r>
              <a:rPr sz="5400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spc="28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5400" spc="-3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540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5400" spc="22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5400" spc="-30" dirty="0">
                <a:solidFill>
                  <a:srgbClr val="FFFFFF"/>
                </a:solidFill>
                <a:latin typeface="Trebuchet MS"/>
                <a:cs typeface="Trebuchet MS"/>
              </a:rPr>
              <a:t>sers.</a:t>
            </a:r>
            <a:endParaRPr sz="5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5400" spc="7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5400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spc="27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5400" spc="-3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5400" spc="-125" dirty="0">
                <a:solidFill>
                  <a:srgbClr val="FFFFFF"/>
                </a:solidFill>
                <a:latin typeface="Trebuchet MS"/>
                <a:cs typeface="Trebuchet MS"/>
              </a:rPr>
              <a:t>oject</a:t>
            </a:r>
            <a:r>
              <a:rPr sz="5400" spc="-160" dirty="0">
                <a:solidFill>
                  <a:srgbClr val="FFFFFF"/>
                </a:solidFill>
                <a:latin typeface="Trebuchet MS"/>
                <a:cs typeface="Trebuchet MS"/>
              </a:rPr>
              <a:t>’</a:t>
            </a:r>
            <a:r>
              <a:rPr sz="5400" spc="35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5400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spc="28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5400" spc="-3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5400" spc="18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5400" spc="1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5400" spc="-1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5400" spc="-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5400" spc="-4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spc="6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5400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spc="130" dirty="0">
                <a:solidFill>
                  <a:srgbClr val="FFFFFF"/>
                </a:solidFill>
                <a:latin typeface="Trebuchet MS"/>
                <a:cs typeface="Trebuchet MS"/>
              </a:rPr>
              <a:t>Lars</a:t>
            </a:r>
            <a:r>
              <a:rPr sz="5400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spc="-10" dirty="0">
                <a:solidFill>
                  <a:srgbClr val="FFFFFF"/>
                </a:solidFill>
                <a:latin typeface="Trebuchet MS"/>
                <a:cs typeface="Trebuchet MS"/>
              </a:rPr>
              <a:t>Bak.</a:t>
            </a:r>
            <a:endParaRPr sz="5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5400" spc="7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5400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spc="-55" dirty="0">
                <a:solidFill>
                  <a:srgbClr val="FFFFFF"/>
                </a:solidFill>
                <a:latin typeface="Trebuchet MS"/>
                <a:cs typeface="Trebuchet MS"/>
              </a:rPr>
              <a:t>ﬁrst</a:t>
            </a:r>
            <a:r>
              <a:rPr sz="5400" spc="-4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spc="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5400" spc="50" dirty="0">
                <a:solidFill>
                  <a:srgbClr val="FFFFFF"/>
                </a:solidFill>
                <a:latin typeface="Trebuchet MS"/>
                <a:cs typeface="Trebuchet MS"/>
              </a:rPr>
              <a:t>ersion</a:t>
            </a:r>
            <a:r>
              <a:rPr sz="5400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spc="17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540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5400" spc="-4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spc="4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5400" spc="-5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spc="18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5400" spc="95" dirty="0">
                <a:solidFill>
                  <a:srgbClr val="FFFFFF"/>
                </a:solidFill>
                <a:latin typeface="Trebuchet MS"/>
                <a:cs typeface="Trebuchet MS"/>
              </a:rPr>
              <a:t>8</a:t>
            </a:r>
            <a:r>
              <a:rPr sz="5400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spc="145" dirty="0">
                <a:solidFill>
                  <a:srgbClr val="FFFFFF"/>
                </a:solidFill>
                <a:latin typeface="Trebuchet MS"/>
                <a:cs typeface="Trebuchet MS"/>
              </a:rPr>
              <a:t>engine</a:t>
            </a:r>
            <a:r>
              <a:rPr sz="5400" spc="-4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spc="22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5400" spc="290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endParaRPr sz="5400">
              <a:latin typeface="Trebuchet MS"/>
              <a:cs typeface="Trebuchet MS"/>
            </a:endParaRPr>
          </a:p>
          <a:p>
            <a:pPr marL="12700" marR="83820">
              <a:lnSpc>
                <a:spcPct val="100000"/>
              </a:lnSpc>
            </a:pPr>
            <a:r>
              <a:rPr sz="5400" spc="130" dirty="0">
                <a:solidFill>
                  <a:srgbClr val="FFFFFF"/>
                </a:solidFill>
                <a:latin typeface="Trebuchet MS"/>
                <a:cs typeface="Trebuchet MS"/>
              </a:rPr>
              <a:t>released </a:t>
            </a:r>
            <a:r>
              <a:rPr sz="5400" spc="65" dirty="0">
                <a:solidFill>
                  <a:srgbClr val="FFFFFF"/>
                </a:solidFill>
                <a:latin typeface="Trebuchet MS"/>
                <a:cs typeface="Trebuchet MS"/>
              </a:rPr>
              <a:t>at </a:t>
            </a:r>
            <a:r>
              <a:rPr sz="5400" spc="4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5400" spc="270" dirty="0">
                <a:solidFill>
                  <a:srgbClr val="FFFFFF"/>
                </a:solidFill>
                <a:latin typeface="Trebuchet MS"/>
                <a:cs typeface="Trebuchet MS"/>
              </a:rPr>
              <a:t>same </a:t>
            </a:r>
            <a:r>
              <a:rPr sz="5400" spc="50" dirty="0">
                <a:solidFill>
                  <a:srgbClr val="FFFFFF"/>
                </a:solidFill>
                <a:latin typeface="Trebuchet MS"/>
                <a:cs typeface="Trebuchet MS"/>
              </a:rPr>
              <a:t>time </a:t>
            </a:r>
            <a:r>
              <a:rPr sz="5400" spc="290" dirty="0">
                <a:solidFill>
                  <a:srgbClr val="FFFFFF"/>
                </a:solidFill>
                <a:latin typeface="Trebuchet MS"/>
                <a:cs typeface="Trebuchet MS"/>
              </a:rPr>
              <a:t>as </a:t>
            </a:r>
            <a:r>
              <a:rPr sz="5400" spc="4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540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spc="-55" dirty="0">
                <a:solidFill>
                  <a:srgbClr val="FFFFFF"/>
                </a:solidFill>
                <a:latin typeface="Trebuchet MS"/>
                <a:cs typeface="Trebuchet MS"/>
              </a:rPr>
              <a:t>ﬁrst</a:t>
            </a:r>
            <a:r>
              <a:rPr sz="5400" spc="-4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spc="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5400" spc="50" dirty="0">
                <a:solidFill>
                  <a:srgbClr val="FFFFFF"/>
                </a:solidFill>
                <a:latin typeface="Trebuchet MS"/>
                <a:cs typeface="Trebuchet MS"/>
              </a:rPr>
              <a:t>ersion</a:t>
            </a:r>
            <a:r>
              <a:rPr sz="5400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spc="17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540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5400" spc="-4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spc="229" dirty="0">
                <a:solidFill>
                  <a:srgbClr val="FFFFFF"/>
                </a:solidFill>
                <a:latin typeface="Trebuchet MS"/>
                <a:cs typeface="Trebuchet MS"/>
              </a:rPr>
              <a:t>Ch</a:t>
            </a:r>
            <a:r>
              <a:rPr sz="5400" spc="-3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5400" spc="20" dirty="0">
                <a:solidFill>
                  <a:srgbClr val="FFFFFF"/>
                </a:solidFill>
                <a:latin typeface="Trebuchet MS"/>
                <a:cs typeface="Trebuchet MS"/>
              </a:rPr>
              <a:t>ome:</a:t>
            </a:r>
            <a:r>
              <a:rPr sz="5400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spc="310" dirty="0">
                <a:solidFill>
                  <a:srgbClr val="FFFFFF"/>
                </a:solidFill>
                <a:latin typeface="Trebuchet MS"/>
                <a:cs typeface="Trebuchet MS"/>
              </a:rPr>
              <a:t>Se</a:t>
            </a:r>
            <a:r>
              <a:rPr sz="5400" spc="29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5400" spc="-1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5400" spc="140" dirty="0">
                <a:solidFill>
                  <a:srgbClr val="FFFFFF"/>
                </a:solidFill>
                <a:latin typeface="Trebuchet MS"/>
                <a:cs typeface="Trebuchet MS"/>
              </a:rPr>
              <a:t>ember</a:t>
            </a:r>
            <a:r>
              <a:rPr sz="5400" spc="-4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spc="-350" dirty="0">
                <a:solidFill>
                  <a:srgbClr val="FFFFFF"/>
                </a:solidFill>
                <a:latin typeface="Trebuchet MS"/>
                <a:cs typeface="Trebuchet MS"/>
              </a:rPr>
              <a:t>2,  </a:t>
            </a:r>
            <a:r>
              <a:rPr sz="5400" spc="-100" dirty="0">
                <a:solidFill>
                  <a:srgbClr val="FFFFFF"/>
                </a:solidFill>
                <a:latin typeface="Trebuchet MS"/>
                <a:cs typeface="Trebuchet MS"/>
              </a:rPr>
              <a:t>2008.</a:t>
            </a:r>
            <a:r>
              <a:rPr sz="5400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spc="-390" dirty="0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sz="5400" spc="30" dirty="0">
                <a:solidFill>
                  <a:srgbClr val="FFFFFF"/>
                </a:solidFill>
                <a:latin typeface="Trebuchet MS"/>
                <a:cs typeface="Trebuchet MS"/>
              </a:rPr>
              <a:t>wikipedia)</a:t>
            </a:r>
            <a:endParaRPr sz="54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41917" y="344158"/>
            <a:ext cx="13055600" cy="13040994"/>
            <a:chOff x="341917" y="344158"/>
            <a:chExt cx="13055600" cy="13040994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34183" y="344185"/>
              <a:ext cx="590645" cy="59070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17" y="12754832"/>
              <a:ext cx="625221" cy="62970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32381" y="43461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17" y="0"/>
                  </a:moveTo>
                  <a:lnTo>
                    <a:pt x="189729" y="4827"/>
                  </a:lnTo>
                  <a:lnTo>
                    <a:pt x="145127" y="18673"/>
                  </a:lnTo>
                  <a:lnTo>
                    <a:pt x="104764" y="40582"/>
                  </a:lnTo>
                  <a:lnTo>
                    <a:pt x="69597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7" y="405649"/>
                  </a:lnTo>
                  <a:lnTo>
                    <a:pt x="104764" y="434664"/>
                  </a:lnTo>
                  <a:lnTo>
                    <a:pt x="145127" y="456573"/>
                  </a:lnTo>
                  <a:lnTo>
                    <a:pt x="189729" y="470419"/>
                  </a:lnTo>
                  <a:lnTo>
                    <a:pt x="237617" y="475246"/>
                  </a:lnTo>
                  <a:lnTo>
                    <a:pt x="285508" y="470419"/>
                  </a:lnTo>
                  <a:lnTo>
                    <a:pt x="330114" y="456573"/>
                  </a:lnTo>
                  <a:lnTo>
                    <a:pt x="370479" y="434664"/>
                  </a:lnTo>
                  <a:lnTo>
                    <a:pt x="405647" y="405649"/>
                  </a:lnTo>
                  <a:lnTo>
                    <a:pt x="434663" y="370482"/>
                  </a:lnTo>
                  <a:lnTo>
                    <a:pt x="456572" y="330119"/>
                  </a:lnTo>
                  <a:lnTo>
                    <a:pt x="470419" y="285516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2" y="145132"/>
                  </a:lnTo>
                  <a:lnTo>
                    <a:pt x="434663" y="104767"/>
                  </a:lnTo>
                  <a:lnTo>
                    <a:pt x="405647" y="69599"/>
                  </a:lnTo>
                  <a:lnTo>
                    <a:pt x="370479" y="40582"/>
                  </a:lnTo>
                  <a:lnTo>
                    <a:pt x="330114" y="18673"/>
                  </a:lnTo>
                  <a:lnTo>
                    <a:pt x="285508" y="4827"/>
                  </a:lnTo>
                  <a:lnTo>
                    <a:pt x="237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1922" y="344158"/>
              <a:ext cx="656158" cy="65616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54372" y="12969600"/>
              <a:ext cx="200177" cy="20017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03536" y="12969600"/>
              <a:ext cx="200177" cy="20017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52698" y="12969600"/>
              <a:ext cx="200177" cy="20017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01862" y="12969600"/>
              <a:ext cx="200177" cy="20017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51018" y="12969600"/>
              <a:ext cx="200177" cy="20017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00180" y="12969600"/>
              <a:ext cx="200177" cy="20017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49344" y="12969600"/>
              <a:ext cx="200177" cy="20017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98507" y="12969600"/>
              <a:ext cx="200177" cy="20017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47665" y="12969600"/>
              <a:ext cx="200177" cy="20017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96827" y="12969600"/>
              <a:ext cx="200177" cy="200177"/>
            </a:xfrm>
            <a:prstGeom prst="rect">
              <a:avLst/>
            </a:prstGeom>
          </p:spPr>
        </p:pic>
      </p:grp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716000" cy="13716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62100" y="2338908"/>
            <a:ext cx="10276205" cy="1739264"/>
          </a:xfrm>
          <a:prstGeom prst="rect">
            <a:avLst/>
          </a:prstGeom>
          <a:solidFill>
            <a:srgbClr val="FFFFFF"/>
          </a:solidFill>
          <a:ln w="50800">
            <a:solidFill>
              <a:srgbClr val="2D3092"/>
            </a:solidFill>
          </a:ln>
        </p:spPr>
        <p:txBody>
          <a:bodyPr vert="horz" wrap="square" lIns="0" tIns="257810" rIns="0" bIns="0" rtlCol="0">
            <a:spAutoFit/>
          </a:bodyPr>
          <a:lstStyle/>
          <a:p>
            <a:pPr marL="357505">
              <a:lnSpc>
                <a:spcPct val="100000"/>
              </a:lnSpc>
              <a:spcBef>
                <a:spcPts val="2030"/>
              </a:spcBef>
            </a:pPr>
            <a:r>
              <a:rPr sz="7600" spc="585" dirty="0"/>
              <a:t>SO</a:t>
            </a:r>
            <a:r>
              <a:rPr sz="7600" spc="-470" dirty="0"/>
              <a:t> </a:t>
            </a:r>
            <a:r>
              <a:rPr sz="7600" spc="465" dirty="0"/>
              <a:t>H</a:t>
            </a:r>
            <a:r>
              <a:rPr sz="7600" spc="200" dirty="0"/>
              <a:t>O</a:t>
            </a:r>
            <a:r>
              <a:rPr sz="7600" spc="1285" dirty="0"/>
              <a:t>W</a:t>
            </a:r>
            <a:r>
              <a:rPr sz="7600" spc="-985" dirty="0"/>
              <a:t> </a:t>
            </a:r>
            <a:r>
              <a:rPr sz="7600" spc="265" dirty="0"/>
              <a:t>V</a:t>
            </a:r>
            <a:r>
              <a:rPr sz="7600" spc="135" dirty="0"/>
              <a:t>8</a:t>
            </a:r>
            <a:r>
              <a:rPr sz="7600" spc="-725" dirty="0"/>
              <a:t> </a:t>
            </a:r>
            <a:r>
              <a:rPr sz="7600" spc="1085" dirty="0"/>
              <a:t>W</a:t>
            </a:r>
            <a:r>
              <a:rPr sz="7600" spc="465" dirty="0"/>
              <a:t>ORKS?</a:t>
            </a:r>
            <a:endParaRPr sz="76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182" y="337835"/>
            <a:ext cx="590652" cy="59070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1918" y="12748482"/>
            <a:ext cx="625221" cy="62970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341922" y="337820"/>
            <a:ext cx="656590" cy="656590"/>
            <a:chOff x="341922" y="337820"/>
            <a:chExt cx="656590" cy="656590"/>
          </a:xfrm>
        </p:grpSpPr>
        <p:sp>
          <p:nvSpPr>
            <p:cNvPr id="8" name="object 8"/>
            <p:cNvSpPr/>
            <p:nvPr/>
          </p:nvSpPr>
          <p:spPr>
            <a:xfrm>
              <a:off x="432381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17" y="0"/>
                  </a:moveTo>
                  <a:lnTo>
                    <a:pt x="189729" y="4827"/>
                  </a:lnTo>
                  <a:lnTo>
                    <a:pt x="145127" y="18673"/>
                  </a:lnTo>
                  <a:lnTo>
                    <a:pt x="104764" y="40582"/>
                  </a:lnTo>
                  <a:lnTo>
                    <a:pt x="69597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7" y="405649"/>
                  </a:lnTo>
                  <a:lnTo>
                    <a:pt x="104764" y="434664"/>
                  </a:lnTo>
                  <a:lnTo>
                    <a:pt x="145127" y="456573"/>
                  </a:lnTo>
                  <a:lnTo>
                    <a:pt x="189729" y="470419"/>
                  </a:lnTo>
                  <a:lnTo>
                    <a:pt x="237617" y="475246"/>
                  </a:lnTo>
                  <a:lnTo>
                    <a:pt x="285508" y="470419"/>
                  </a:lnTo>
                  <a:lnTo>
                    <a:pt x="330114" y="456573"/>
                  </a:lnTo>
                  <a:lnTo>
                    <a:pt x="370479" y="434664"/>
                  </a:lnTo>
                  <a:lnTo>
                    <a:pt x="405647" y="405649"/>
                  </a:lnTo>
                  <a:lnTo>
                    <a:pt x="434663" y="370482"/>
                  </a:lnTo>
                  <a:lnTo>
                    <a:pt x="456572" y="330119"/>
                  </a:lnTo>
                  <a:lnTo>
                    <a:pt x="470419" y="285516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2" y="145132"/>
                  </a:lnTo>
                  <a:lnTo>
                    <a:pt x="434663" y="104767"/>
                  </a:lnTo>
                  <a:lnTo>
                    <a:pt x="405647" y="69599"/>
                  </a:lnTo>
                  <a:lnTo>
                    <a:pt x="370479" y="40582"/>
                  </a:lnTo>
                  <a:lnTo>
                    <a:pt x="330114" y="18673"/>
                  </a:lnTo>
                  <a:lnTo>
                    <a:pt x="285508" y="4827"/>
                  </a:lnTo>
                  <a:lnTo>
                    <a:pt x="237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22" y="337820"/>
              <a:ext cx="656162" cy="656155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54378" y="12963250"/>
            <a:ext cx="200177" cy="20017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203536" y="12963250"/>
            <a:ext cx="200177" cy="20017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452698" y="12963250"/>
            <a:ext cx="200177" cy="20017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701862" y="12963250"/>
            <a:ext cx="200177" cy="20017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951024" y="12963250"/>
            <a:ext cx="200177" cy="20017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200181" y="12963250"/>
            <a:ext cx="200177" cy="20017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449345" y="12963250"/>
            <a:ext cx="200177" cy="20017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698507" y="12963250"/>
            <a:ext cx="200177" cy="20017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947671" y="12963250"/>
            <a:ext cx="200177" cy="20017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196827" y="12963250"/>
            <a:ext cx="200177" cy="200177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368045" y="6124723"/>
            <a:ext cx="444500" cy="444500"/>
            <a:chOff x="368045" y="6124723"/>
            <a:chExt cx="444500" cy="444500"/>
          </a:xfrm>
        </p:grpSpPr>
        <p:sp>
          <p:nvSpPr>
            <p:cNvPr id="22" name="object 22"/>
            <p:cNvSpPr/>
            <p:nvPr/>
          </p:nvSpPr>
          <p:spPr>
            <a:xfrm>
              <a:off x="368045" y="6124723"/>
              <a:ext cx="444500" cy="444500"/>
            </a:xfrm>
            <a:custGeom>
              <a:avLst/>
              <a:gdLst/>
              <a:ahLst/>
              <a:cxnLst/>
              <a:rect l="l" t="t" r="r" b="b"/>
              <a:pathLst>
                <a:path w="444500" h="444500">
                  <a:moveTo>
                    <a:pt x="222250" y="0"/>
                  </a:moveTo>
                  <a:lnTo>
                    <a:pt x="177458" y="4515"/>
                  </a:lnTo>
                  <a:lnTo>
                    <a:pt x="135740" y="17465"/>
                  </a:lnTo>
                  <a:lnTo>
                    <a:pt x="97987" y="37956"/>
                  </a:lnTo>
                  <a:lnTo>
                    <a:pt x="65095" y="65095"/>
                  </a:lnTo>
                  <a:lnTo>
                    <a:pt x="37956" y="97987"/>
                  </a:lnTo>
                  <a:lnTo>
                    <a:pt x="17465" y="135740"/>
                  </a:lnTo>
                  <a:lnTo>
                    <a:pt x="4515" y="177458"/>
                  </a:lnTo>
                  <a:lnTo>
                    <a:pt x="0" y="222250"/>
                  </a:lnTo>
                  <a:lnTo>
                    <a:pt x="4515" y="267041"/>
                  </a:lnTo>
                  <a:lnTo>
                    <a:pt x="17465" y="308759"/>
                  </a:lnTo>
                  <a:lnTo>
                    <a:pt x="37956" y="346512"/>
                  </a:lnTo>
                  <a:lnTo>
                    <a:pt x="65095" y="379404"/>
                  </a:lnTo>
                  <a:lnTo>
                    <a:pt x="97987" y="406543"/>
                  </a:lnTo>
                  <a:lnTo>
                    <a:pt x="135740" y="427034"/>
                  </a:lnTo>
                  <a:lnTo>
                    <a:pt x="177458" y="439984"/>
                  </a:lnTo>
                  <a:lnTo>
                    <a:pt x="222250" y="444500"/>
                  </a:lnTo>
                  <a:lnTo>
                    <a:pt x="267041" y="439984"/>
                  </a:lnTo>
                  <a:lnTo>
                    <a:pt x="308759" y="427034"/>
                  </a:lnTo>
                  <a:lnTo>
                    <a:pt x="346512" y="406543"/>
                  </a:lnTo>
                  <a:lnTo>
                    <a:pt x="379404" y="379404"/>
                  </a:lnTo>
                  <a:lnTo>
                    <a:pt x="406543" y="346512"/>
                  </a:lnTo>
                  <a:lnTo>
                    <a:pt x="427034" y="308759"/>
                  </a:lnTo>
                  <a:lnTo>
                    <a:pt x="439984" y="267041"/>
                  </a:lnTo>
                  <a:lnTo>
                    <a:pt x="444500" y="222250"/>
                  </a:lnTo>
                  <a:lnTo>
                    <a:pt x="439984" y="177458"/>
                  </a:lnTo>
                  <a:lnTo>
                    <a:pt x="427034" y="135740"/>
                  </a:lnTo>
                  <a:lnTo>
                    <a:pt x="406543" y="97987"/>
                  </a:lnTo>
                  <a:lnTo>
                    <a:pt x="379404" y="65095"/>
                  </a:lnTo>
                  <a:lnTo>
                    <a:pt x="346512" y="37956"/>
                  </a:lnTo>
                  <a:lnTo>
                    <a:pt x="308759" y="17465"/>
                  </a:lnTo>
                  <a:lnTo>
                    <a:pt x="267041" y="4515"/>
                  </a:lnTo>
                  <a:lnTo>
                    <a:pt x="222250" y="0"/>
                  </a:lnTo>
                  <a:close/>
                </a:path>
              </a:pathLst>
            </a:custGeom>
            <a:solidFill>
              <a:srgbClr val="2D30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14095" y="6239023"/>
              <a:ext cx="152400" cy="215900"/>
            </a:xfrm>
            <a:custGeom>
              <a:avLst/>
              <a:gdLst/>
              <a:ahLst/>
              <a:cxnLst/>
              <a:rect l="l" t="t" r="r" b="b"/>
              <a:pathLst>
                <a:path w="152400" h="215900">
                  <a:moveTo>
                    <a:pt x="0" y="0"/>
                  </a:moveTo>
                  <a:lnTo>
                    <a:pt x="152400" y="114300"/>
                  </a:lnTo>
                  <a:lnTo>
                    <a:pt x="0" y="215900"/>
                  </a:lnTo>
                </a:path>
              </a:pathLst>
            </a:custGeom>
            <a:ln w="508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368045" y="7231372"/>
            <a:ext cx="444500" cy="444500"/>
            <a:chOff x="368045" y="7231372"/>
            <a:chExt cx="444500" cy="444500"/>
          </a:xfrm>
        </p:grpSpPr>
        <p:sp>
          <p:nvSpPr>
            <p:cNvPr id="25" name="object 25"/>
            <p:cNvSpPr/>
            <p:nvPr/>
          </p:nvSpPr>
          <p:spPr>
            <a:xfrm>
              <a:off x="368045" y="7231372"/>
              <a:ext cx="444500" cy="444500"/>
            </a:xfrm>
            <a:custGeom>
              <a:avLst/>
              <a:gdLst/>
              <a:ahLst/>
              <a:cxnLst/>
              <a:rect l="l" t="t" r="r" b="b"/>
              <a:pathLst>
                <a:path w="444500" h="444500">
                  <a:moveTo>
                    <a:pt x="222250" y="0"/>
                  </a:moveTo>
                  <a:lnTo>
                    <a:pt x="177458" y="4515"/>
                  </a:lnTo>
                  <a:lnTo>
                    <a:pt x="135740" y="17465"/>
                  </a:lnTo>
                  <a:lnTo>
                    <a:pt x="97987" y="37956"/>
                  </a:lnTo>
                  <a:lnTo>
                    <a:pt x="65095" y="65095"/>
                  </a:lnTo>
                  <a:lnTo>
                    <a:pt x="37956" y="97987"/>
                  </a:lnTo>
                  <a:lnTo>
                    <a:pt x="17465" y="135740"/>
                  </a:lnTo>
                  <a:lnTo>
                    <a:pt x="4515" y="177458"/>
                  </a:lnTo>
                  <a:lnTo>
                    <a:pt x="0" y="222250"/>
                  </a:lnTo>
                  <a:lnTo>
                    <a:pt x="4515" y="267041"/>
                  </a:lnTo>
                  <a:lnTo>
                    <a:pt x="17465" y="308759"/>
                  </a:lnTo>
                  <a:lnTo>
                    <a:pt x="37956" y="346512"/>
                  </a:lnTo>
                  <a:lnTo>
                    <a:pt x="65095" y="379404"/>
                  </a:lnTo>
                  <a:lnTo>
                    <a:pt x="97987" y="406543"/>
                  </a:lnTo>
                  <a:lnTo>
                    <a:pt x="135740" y="427034"/>
                  </a:lnTo>
                  <a:lnTo>
                    <a:pt x="177458" y="439984"/>
                  </a:lnTo>
                  <a:lnTo>
                    <a:pt x="222250" y="444500"/>
                  </a:lnTo>
                  <a:lnTo>
                    <a:pt x="267041" y="439984"/>
                  </a:lnTo>
                  <a:lnTo>
                    <a:pt x="308759" y="427034"/>
                  </a:lnTo>
                  <a:lnTo>
                    <a:pt x="346512" y="406543"/>
                  </a:lnTo>
                  <a:lnTo>
                    <a:pt x="379404" y="379404"/>
                  </a:lnTo>
                  <a:lnTo>
                    <a:pt x="406543" y="346512"/>
                  </a:lnTo>
                  <a:lnTo>
                    <a:pt x="427034" y="308759"/>
                  </a:lnTo>
                  <a:lnTo>
                    <a:pt x="439984" y="267041"/>
                  </a:lnTo>
                  <a:lnTo>
                    <a:pt x="444500" y="222250"/>
                  </a:lnTo>
                  <a:lnTo>
                    <a:pt x="439984" y="177458"/>
                  </a:lnTo>
                  <a:lnTo>
                    <a:pt x="427034" y="135740"/>
                  </a:lnTo>
                  <a:lnTo>
                    <a:pt x="406543" y="97987"/>
                  </a:lnTo>
                  <a:lnTo>
                    <a:pt x="379404" y="65095"/>
                  </a:lnTo>
                  <a:lnTo>
                    <a:pt x="346512" y="37956"/>
                  </a:lnTo>
                  <a:lnTo>
                    <a:pt x="308759" y="17465"/>
                  </a:lnTo>
                  <a:lnTo>
                    <a:pt x="267041" y="4515"/>
                  </a:lnTo>
                  <a:lnTo>
                    <a:pt x="222250" y="0"/>
                  </a:lnTo>
                  <a:close/>
                </a:path>
              </a:pathLst>
            </a:custGeom>
            <a:solidFill>
              <a:srgbClr val="2D30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14095" y="7345672"/>
              <a:ext cx="152400" cy="215900"/>
            </a:xfrm>
            <a:custGeom>
              <a:avLst/>
              <a:gdLst/>
              <a:ahLst/>
              <a:cxnLst/>
              <a:rect l="l" t="t" r="r" b="b"/>
              <a:pathLst>
                <a:path w="152400" h="215900">
                  <a:moveTo>
                    <a:pt x="0" y="0"/>
                  </a:moveTo>
                  <a:lnTo>
                    <a:pt x="152400" y="114300"/>
                  </a:lnTo>
                  <a:lnTo>
                    <a:pt x="0" y="215900"/>
                  </a:lnTo>
                </a:path>
              </a:pathLst>
            </a:custGeom>
            <a:ln w="508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368045" y="8338021"/>
            <a:ext cx="444500" cy="444500"/>
            <a:chOff x="368045" y="8338021"/>
            <a:chExt cx="444500" cy="444500"/>
          </a:xfrm>
        </p:grpSpPr>
        <p:sp>
          <p:nvSpPr>
            <p:cNvPr id="28" name="object 28"/>
            <p:cNvSpPr/>
            <p:nvPr/>
          </p:nvSpPr>
          <p:spPr>
            <a:xfrm>
              <a:off x="368045" y="8338021"/>
              <a:ext cx="444500" cy="444500"/>
            </a:xfrm>
            <a:custGeom>
              <a:avLst/>
              <a:gdLst/>
              <a:ahLst/>
              <a:cxnLst/>
              <a:rect l="l" t="t" r="r" b="b"/>
              <a:pathLst>
                <a:path w="444500" h="444500">
                  <a:moveTo>
                    <a:pt x="222250" y="0"/>
                  </a:moveTo>
                  <a:lnTo>
                    <a:pt x="177458" y="4515"/>
                  </a:lnTo>
                  <a:lnTo>
                    <a:pt x="135740" y="17465"/>
                  </a:lnTo>
                  <a:lnTo>
                    <a:pt x="97987" y="37956"/>
                  </a:lnTo>
                  <a:lnTo>
                    <a:pt x="65095" y="65095"/>
                  </a:lnTo>
                  <a:lnTo>
                    <a:pt x="37956" y="97987"/>
                  </a:lnTo>
                  <a:lnTo>
                    <a:pt x="17465" y="135740"/>
                  </a:lnTo>
                  <a:lnTo>
                    <a:pt x="4515" y="177458"/>
                  </a:lnTo>
                  <a:lnTo>
                    <a:pt x="0" y="222250"/>
                  </a:lnTo>
                  <a:lnTo>
                    <a:pt x="4515" y="267041"/>
                  </a:lnTo>
                  <a:lnTo>
                    <a:pt x="17465" y="308759"/>
                  </a:lnTo>
                  <a:lnTo>
                    <a:pt x="37956" y="346512"/>
                  </a:lnTo>
                  <a:lnTo>
                    <a:pt x="65095" y="379404"/>
                  </a:lnTo>
                  <a:lnTo>
                    <a:pt x="97987" y="406543"/>
                  </a:lnTo>
                  <a:lnTo>
                    <a:pt x="135740" y="427034"/>
                  </a:lnTo>
                  <a:lnTo>
                    <a:pt x="177458" y="439984"/>
                  </a:lnTo>
                  <a:lnTo>
                    <a:pt x="222250" y="444500"/>
                  </a:lnTo>
                  <a:lnTo>
                    <a:pt x="267041" y="439984"/>
                  </a:lnTo>
                  <a:lnTo>
                    <a:pt x="308759" y="427034"/>
                  </a:lnTo>
                  <a:lnTo>
                    <a:pt x="346512" y="406543"/>
                  </a:lnTo>
                  <a:lnTo>
                    <a:pt x="379404" y="379404"/>
                  </a:lnTo>
                  <a:lnTo>
                    <a:pt x="406543" y="346512"/>
                  </a:lnTo>
                  <a:lnTo>
                    <a:pt x="427034" y="308759"/>
                  </a:lnTo>
                  <a:lnTo>
                    <a:pt x="439984" y="267041"/>
                  </a:lnTo>
                  <a:lnTo>
                    <a:pt x="444500" y="222250"/>
                  </a:lnTo>
                  <a:lnTo>
                    <a:pt x="439984" y="177458"/>
                  </a:lnTo>
                  <a:lnTo>
                    <a:pt x="427034" y="135740"/>
                  </a:lnTo>
                  <a:lnTo>
                    <a:pt x="406543" y="97987"/>
                  </a:lnTo>
                  <a:lnTo>
                    <a:pt x="379404" y="65095"/>
                  </a:lnTo>
                  <a:lnTo>
                    <a:pt x="346512" y="37956"/>
                  </a:lnTo>
                  <a:lnTo>
                    <a:pt x="308759" y="17465"/>
                  </a:lnTo>
                  <a:lnTo>
                    <a:pt x="267041" y="4515"/>
                  </a:lnTo>
                  <a:lnTo>
                    <a:pt x="222250" y="0"/>
                  </a:lnTo>
                  <a:close/>
                </a:path>
              </a:pathLst>
            </a:custGeom>
            <a:solidFill>
              <a:srgbClr val="2D30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14095" y="8452321"/>
              <a:ext cx="152400" cy="215900"/>
            </a:xfrm>
            <a:custGeom>
              <a:avLst/>
              <a:gdLst/>
              <a:ahLst/>
              <a:cxnLst/>
              <a:rect l="l" t="t" r="r" b="b"/>
              <a:pathLst>
                <a:path w="152400" h="215900">
                  <a:moveTo>
                    <a:pt x="0" y="0"/>
                  </a:moveTo>
                  <a:lnTo>
                    <a:pt x="152400" y="114300"/>
                  </a:lnTo>
                  <a:lnTo>
                    <a:pt x="0" y="215900"/>
                  </a:lnTo>
                </a:path>
              </a:pathLst>
            </a:custGeom>
            <a:ln w="508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947737" y="5617805"/>
            <a:ext cx="12051665" cy="4466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957695">
              <a:lnSpc>
                <a:spcPct val="134100"/>
              </a:lnSpc>
              <a:spcBef>
                <a:spcPts val="100"/>
              </a:spcBef>
            </a:pPr>
            <a:r>
              <a:rPr sz="5400" b="1" spc="56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5400" b="1" spc="1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5400" b="1" spc="-4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-60" dirty="0">
                <a:solidFill>
                  <a:srgbClr val="FFFFFF"/>
                </a:solidFill>
                <a:latin typeface="Trebuchet MS"/>
                <a:cs typeface="Trebuchet MS"/>
              </a:rPr>
              <a:t>wri</a:t>
            </a:r>
            <a:r>
              <a:rPr sz="5400" b="1" spc="-12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5400" b="1" spc="1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5400" b="1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25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5400" b="1" spc="220" dirty="0">
                <a:solidFill>
                  <a:srgbClr val="FFFFFF"/>
                </a:solidFill>
                <a:latin typeface="Trebuchet MS"/>
                <a:cs typeface="Trebuchet MS"/>
              </a:rPr>
              <a:t>odes  </a:t>
            </a:r>
            <a:r>
              <a:rPr sz="5400" b="1" spc="-15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5400" b="1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350" dirty="0">
                <a:solidFill>
                  <a:srgbClr val="FFFFFF"/>
                </a:solidFill>
                <a:latin typeface="Trebuchet MS"/>
                <a:cs typeface="Trebuchet MS"/>
              </a:rPr>
              <a:t>goes</a:t>
            </a:r>
            <a:r>
              <a:rPr sz="5400" b="1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-1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5400" b="1" spc="2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5400" b="1" spc="-4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105" dirty="0">
                <a:solidFill>
                  <a:srgbClr val="FFFFFF"/>
                </a:solidFill>
                <a:latin typeface="Trebuchet MS"/>
                <a:cs typeface="Trebuchet MS"/>
              </a:rPr>
              <a:t>v8</a:t>
            </a:r>
            <a:endParaRPr sz="5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210"/>
              </a:spcBef>
            </a:pPr>
            <a:r>
              <a:rPr sz="5400" b="1" spc="40" dirty="0">
                <a:solidFill>
                  <a:srgbClr val="FFFFFF"/>
                </a:solidFill>
                <a:latin typeface="Trebuchet MS"/>
                <a:cs typeface="Trebuchet MS"/>
              </a:rPr>
              <a:t>Final</a:t>
            </a:r>
            <a:r>
              <a:rPr sz="5400" b="1" spc="-3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5400" b="1" spc="8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5400" b="1" spc="-6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105" dirty="0">
                <a:solidFill>
                  <a:srgbClr val="FFFFFF"/>
                </a:solidFill>
                <a:latin typeface="Trebuchet MS"/>
                <a:cs typeface="Trebuchet MS"/>
              </a:rPr>
              <a:t>v8</a:t>
            </a:r>
            <a:r>
              <a:rPr sz="5400" b="1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260" dirty="0">
                <a:solidFill>
                  <a:srgbClr val="FFFFFF"/>
                </a:solidFill>
                <a:latin typeface="Trebuchet MS"/>
                <a:cs typeface="Trebuchet MS"/>
              </a:rPr>
              <a:t>changes</a:t>
            </a:r>
            <a:r>
              <a:rPr sz="5400" b="1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-155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5400" b="1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-1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5400" b="1" spc="2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5400" b="1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-500" dirty="0">
                <a:solidFill>
                  <a:srgbClr val="FFFFFF"/>
                </a:solidFill>
                <a:latin typeface="Trebuchet MS"/>
                <a:cs typeface="Trebuchet MS"/>
              </a:rPr>
              <a:t>c++</a:t>
            </a:r>
            <a:endParaRPr sz="5400">
              <a:latin typeface="Trebuchet MS"/>
              <a:cs typeface="Trebuchet MS"/>
            </a:endParaRPr>
          </a:p>
          <a:p>
            <a:pPr marL="12700" marR="5080">
              <a:lnSpc>
                <a:spcPct val="134100"/>
              </a:lnSpc>
              <a:spcBef>
                <a:spcPts val="5"/>
              </a:spcBef>
            </a:pPr>
            <a:r>
              <a:rPr sz="5400" b="1" spc="-500" dirty="0">
                <a:solidFill>
                  <a:srgbClr val="FFFFFF"/>
                </a:solidFill>
                <a:latin typeface="Trebuchet MS"/>
                <a:cs typeface="Trebuchet MS"/>
              </a:rPr>
              <a:t>c++</a:t>
            </a:r>
            <a:r>
              <a:rPr sz="5400" b="1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260" dirty="0">
                <a:solidFill>
                  <a:srgbClr val="FFFFFF"/>
                </a:solidFill>
                <a:latin typeface="Trebuchet MS"/>
                <a:cs typeface="Trebuchet MS"/>
              </a:rPr>
              <a:t>changed</a:t>
            </a:r>
            <a:r>
              <a:rPr sz="5400" b="1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-5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5400" b="1" spc="-14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5400" b="1" spc="-14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5400" b="1" spc="21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5400" b="1" spc="-3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130" smtClean="0">
                <a:solidFill>
                  <a:srgbClr val="FFFFFF"/>
                </a:solidFill>
                <a:latin typeface="Trebuchet MS"/>
                <a:cs typeface="Trebuchet MS"/>
              </a:rPr>
              <a:t>machine</a:t>
            </a:r>
            <a:r>
              <a:rPr sz="5400" b="1" spc="-335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25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5400" b="1" spc="260" dirty="0">
                <a:solidFill>
                  <a:srgbClr val="FFFFFF"/>
                </a:solidFill>
                <a:latin typeface="Trebuchet MS"/>
                <a:cs typeface="Trebuchet MS"/>
              </a:rPr>
              <a:t>odes</a:t>
            </a:r>
            <a:endParaRPr sz="5400"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68045" y="9444682"/>
            <a:ext cx="444500" cy="444500"/>
            <a:chOff x="368045" y="9444682"/>
            <a:chExt cx="444500" cy="444500"/>
          </a:xfrm>
        </p:grpSpPr>
        <p:sp>
          <p:nvSpPr>
            <p:cNvPr id="35" name="object 35"/>
            <p:cNvSpPr/>
            <p:nvPr/>
          </p:nvSpPr>
          <p:spPr>
            <a:xfrm>
              <a:off x="368045" y="9444682"/>
              <a:ext cx="444500" cy="444500"/>
            </a:xfrm>
            <a:custGeom>
              <a:avLst/>
              <a:gdLst/>
              <a:ahLst/>
              <a:cxnLst/>
              <a:rect l="l" t="t" r="r" b="b"/>
              <a:pathLst>
                <a:path w="444500" h="444500">
                  <a:moveTo>
                    <a:pt x="222250" y="0"/>
                  </a:moveTo>
                  <a:lnTo>
                    <a:pt x="177458" y="4515"/>
                  </a:lnTo>
                  <a:lnTo>
                    <a:pt x="135740" y="17465"/>
                  </a:lnTo>
                  <a:lnTo>
                    <a:pt x="97987" y="37956"/>
                  </a:lnTo>
                  <a:lnTo>
                    <a:pt x="65095" y="65095"/>
                  </a:lnTo>
                  <a:lnTo>
                    <a:pt x="37956" y="97987"/>
                  </a:lnTo>
                  <a:lnTo>
                    <a:pt x="17465" y="135740"/>
                  </a:lnTo>
                  <a:lnTo>
                    <a:pt x="4515" y="177458"/>
                  </a:lnTo>
                  <a:lnTo>
                    <a:pt x="0" y="222250"/>
                  </a:lnTo>
                  <a:lnTo>
                    <a:pt x="4515" y="267041"/>
                  </a:lnTo>
                  <a:lnTo>
                    <a:pt x="17465" y="308759"/>
                  </a:lnTo>
                  <a:lnTo>
                    <a:pt x="37956" y="346512"/>
                  </a:lnTo>
                  <a:lnTo>
                    <a:pt x="65095" y="379404"/>
                  </a:lnTo>
                  <a:lnTo>
                    <a:pt x="97987" y="406543"/>
                  </a:lnTo>
                  <a:lnTo>
                    <a:pt x="135740" y="427034"/>
                  </a:lnTo>
                  <a:lnTo>
                    <a:pt x="177458" y="439984"/>
                  </a:lnTo>
                  <a:lnTo>
                    <a:pt x="222250" y="444500"/>
                  </a:lnTo>
                  <a:lnTo>
                    <a:pt x="267041" y="439984"/>
                  </a:lnTo>
                  <a:lnTo>
                    <a:pt x="308759" y="427034"/>
                  </a:lnTo>
                  <a:lnTo>
                    <a:pt x="346512" y="406543"/>
                  </a:lnTo>
                  <a:lnTo>
                    <a:pt x="379404" y="379404"/>
                  </a:lnTo>
                  <a:lnTo>
                    <a:pt x="406543" y="346512"/>
                  </a:lnTo>
                  <a:lnTo>
                    <a:pt x="427034" y="308759"/>
                  </a:lnTo>
                  <a:lnTo>
                    <a:pt x="439984" y="267041"/>
                  </a:lnTo>
                  <a:lnTo>
                    <a:pt x="444500" y="222250"/>
                  </a:lnTo>
                  <a:lnTo>
                    <a:pt x="439984" y="177458"/>
                  </a:lnTo>
                  <a:lnTo>
                    <a:pt x="427034" y="135740"/>
                  </a:lnTo>
                  <a:lnTo>
                    <a:pt x="406543" y="97987"/>
                  </a:lnTo>
                  <a:lnTo>
                    <a:pt x="379404" y="65095"/>
                  </a:lnTo>
                  <a:lnTo>
                    <a:pt x="346512" y="37956"/>
                  </a:lnTo>
                  <a:lnTo>
                    <a:pt x="308759" y="17465"/>
                  </a:lnTo>
                  <a:lnTo>
                    <a:pt x="267041" y="4515"/>
                  </a:lnTo>
                  <a:lnTo>
                    <a:pt x="222250" y="0"/>
                  </a:lnTo>
                  <a:close/>
                </a:path>
              </a:pathLst>
            </a:custGeom>
            <a:solidFill>
              <a:srgbClr val="2D30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14095" y="9558982"/>
              <a:ext cx="152400" cy="215900"/>
            </a:xfrm>
            <a:custGeom>
              <a:avLst/>
              <a:gdLst/>
              <a:ahLst/>
              <a:cxnLst/>
              <a:rect l="l" t="t" r="r" b="b"/>
              <a:pathLst>
                <a:path w="152400" h="215900">
                  <a:moveTo>
                    <a:pt x="0" y="0"/>
                  </a:moveTo>
                  <a:lnTo>
                    <a:pt x="152400" y="114300"/>
                  </a:lnTo>
                  <a:lnTo>
                    <a:pt x="0" y="215900"/>
                  </a:lnTo>
                </a:path>
              </a:pathLst>
            </a:custGeom>
            <a:ln w="508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716000" cy="13716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7630" y="2288108"/>
            <a:ext cx="11891010" cy="3769995"/>
          </a:xfrm>
          <a:prstGeom prst="rect">
            <a:avLst/>
          </a:prstGeom>
          <a:solidFill>
            <a:srgbClr val="FFFFFF"/>
          </a:solidFill>
          <a:ln w="50800">
            <a:solidFill>
              <a:srgbClr val="2D3092"/>
            </a:solidFill>
          </a:ln>
        </p:spPr>
        <p:txBody>
          <a:bodyPr vert="horz" wrap="square" lIns="0" tIns="143510" rIns="0" bIns="0" rtlCol="0">
            <a:spAutoFit/>
          </a:bodyPr>
          <a:lstStyle/>
          <a:p>
            <a:pPr marL="287020" marR="269240" algn="ctr">
              <a:lnSpc>
                <a:spcPct val="100000"/>
              </a:lnSpc>
              <a:spcBef>
                <a:spcPts val="1130"/>
              </a:spcBef>
            </a:pPr>
            <a:r>
              <a:rPr sz="7600" spc="315" dirty="0"/>
              <a:t>ARE</a:t>
            </a:r>
            <a:r>
              <a:rPr sz="7600" spc="-725" dirty="0"/>
              <a:t> </a:t>
            </a:r>
            <a:r>
              <a:rPr sz="7600" spc="-10" dirty="0"/>
              <a:t>Y</a:t>
            </a:r>
            <a:r>
              <a:rPr sz="7600" spc="475" dirty="0"/>
              <a:t>OU</a:t>
            </a:r>
            <a:r>
              <a:rPr sz="7600" spc="-470" dirty="0"/>
              <a:t> </a:t>
            </a:r>
            <a:r>
              <a:rPr sz="7600" spc="260" dirty="0"/>
              <a:t>FEELING</a:t>
            </a:r>
            <a:r>
              <a:rPr sz="7600" spc="-680" dirty="0"/>
              <a:t> </a:t>
            </a:r>
            <a:r>
              <a:rPr sz="7600" spc="229" dirty="0"/>
              <a:t>TIRED  </a:t>
            </a:r>
            <a:r>
              <a:rPr sz="7600" spc="185" dirty="0"/>
              <a:t>AFTER</a:t>
            </a:r>
            <a:r>
              <a:rPr sz="7600" spc="-705" dirty="0"/>
              <a:t> </a:t>
            </a:r>
            <a:r>
              <a:rPr sz="7600" spc="254" dirty="0"/>
              <a:t>ALL</a:t>
            </a:r>
            <a:r>
              <a:rPr sz="7600" spc="-885" dirty="0"/>
              <a:t> </a:t>
            </a:r>
            <a:r>
              <a:rPr sz="7600" spc="260" dirty="0"/>
              <a:t>TH</a:t>
            </a:r>
            <a:r>
              <a:rPr sz="7600" spc="125" dirty="0"/>
              <a:t>E</a:t>
            </a:r>
            <a:r>
              <a:rPr sz="7600" spc="395" dirty="0"/>
              <a:t>SE  </a:t>
            </a:r>
            <a:r>
              <a:rPr sz="7600" spc="300" dirty="0"/>
              <a:t>INFORMATION</a:t>
            </a:r>
            <a:r>
              <a:rPr sz="7600" spc="-475" dirty="0"/>
              <a:t> </a:t>
            </a:r>
            <a:r>
              <a:rPr sz="7600" spc="360" dirty="0"/>
              <a:t>?</a:t>
            </a:r>
            <a:endParaRPr sz="7600"/>
          </a:p>
        </p:txBody>
      </p:sp>
      <p:sp>
        <p:nvSpPr>
          <p:cNvPr id="4" name="object 4"/>
          <p:cNvSpPr txBox="1"/>
          <p:nvPr/>
        </p:nvSpPr>
        <p:spPr>
          <a:xfrm>
            <a:off x="657299" y="6959178"/>
            <a:ext cx="12590780" cy="4963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60" dirty="0">
                <a:solidFill>
                  <a:srgbClr val="FFFFFF"/>
                </a:solidFill>
                <a:latin typeface="Trebuchet MS"/>
                <a:cs typeface="Trebuchet MS"/>
              </a:rPr>
              <a:t>One</a:t>
            </a:r>
            <a:r>
              <a:rPr sz="5400" b="1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-20" dirty="0">
                <a:solidFill>
                  <a:srgbClr val="FFFFFF"/>
                </a:solidFill>
                <a:latin typeface="Trebuchet MS"/>
                <a:cs typeface="Trebuchet MS"/>
              </a:rPr>
              <a:t>tricky</a:t>
            </a:r>
            <a:r>
              <a:rPr sz="5400" b="1" spc="-4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110" dirty="0">
                <a:solidFill>
                  <a:srgbClr val="FFFFFF"/>
                </a:solidFill>
                <a:latin typeface="Trebuchet MS"/>
                <a:cs typeface="Trebuchet MS"/>
              </a:rPr>
              <a:t>question</a:t>
            </a:r>
            <a:r>
              <a:rPr sz="5400" b="1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-14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5400" b="1" spc="-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5400" b="1" spc="-6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-1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5400" b="1" spc="180" dirty="0">
                <a:solidFill>
                  <a:srgbClr val="FFFFFF"/>
                </a:solidFill>
                <a:latin typeface="Trebuchet MS"/>
                <a:cs typeface="Trebuchet MS"/>
              </a:rPr>
              <a:t>ou</a:t>
            </a:r>
            <a:r>
              <a:rPr sz="5400" b="1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-110" dirty="0">
                <a:solidFill>
                  <a:srgbClr val="FFFFFF"/>
                </a:solidFill>
                <a:latin typeface="Trebuchet MS"/>
                <a:cs typeface="Trebuchet MS"/>
              </a:rPr>
              <a:t>then,</a:t>
            </a:r>
            <a:endParaRPr sz="54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sz="5400" b="1" spc="-120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5400" b="1" spc="-4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5400" b="1" spc="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5400" b="1" dirty="0">
                <a:solidFill>
                  <a:srgbClr val="FFFFFF"/>
                </a:solidFill>
                <a:latin typeface="Trebuchet MS"/>
                <a:cs typeface="Trebuchet MS"/>
              </a:rPr>
              <a:t>ery</a:t>
            </a:r>
            <a:r>
              <a:rPr sz="5400" b="1" spc="-4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25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5400" b="1" spc="235" dirty="0">
                <a:solidFill>
                  <a:srgbClr val="FFFFFF"/>
                </a:solidFill>
                <a:latin typeface="Trebuchet MS"/>
                <a:cs typeface="Trebuchet MS"/>
              </a:rPr>
              <a:t>ompa</a:t>
            </a:r>
            <a:r>
              <a:rPr sz="5400" b="1" spc="15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5400" b="1" spc="8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5400" b="1" spc="-4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19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5400" b="1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300" dirty="0">
                <a:solidFill>
                  <a:srgbClr val="FFFFFF"/>
                </a:solidFill>
                <a:latin typeface="Trebuchet MS"/>
                <a:cs typeface="Trebuchet MS"/>
              </a:rPr>
              <a:t>ma</a:t>
            </a:r>
            <a:r>
              <a:rPr sz="5400" b="1" spc="-10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5400" b="1" spc="1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5400" b="1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-70" dirty="0">
                <a:solidFill>
                  <a:srgbClr val="FFFFFF"/>
                </a:solidFill>
                <a:latin typeface="Trebuchet MS"/>
                <a:cs typeface="Trebuchet MS"/>
              </a:rPr>
              <a:t>their</a:t>
            </a:r>
            <a:r>
              <a:rPr sz="5400" b="1" spc="-4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5400" b="1" spc="130" dirty="0">
                <a:solidFill>
                  <a:srgbClr val="FFFFFF"/>
                </a:solidFill>
                <a:latin typeface="Trebuchet MS"/>
                <a:cs typeface="Trebuchet MS"/>
              </a:rPr>
              <a:t>wn  </a:t>
            </a:r>
            <a:r>
              <a:rPr sz="5400" b="1" spc="45" dirty="0">
                <a:solidFill>
                  <a:srgbClr val="FFFFFF"/>
                </a:solidFill>
                <a:latin typeface="Trebuchet MS"/>
                <a:cs typeface="Trebuchet MS"/>
              </a:rPr>
              <a:t>version</a:t>
            </a:r>
            <a:r>
              <a:rPr sz="5400" b="1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8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5400" b="1" spc="-4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145" dirty="0">
                <a:solidFill>
                  <a:srgbClr val="FFFFFF"/>
                </a:solidFill>
                <a:latin typeface="Trebuchet MS"/>
                <a:cs typeface="Trebuchet MS"/>
              </a:rPr>
              <a:t>engine</a:t>
            </a:r>
            <a:r>
              <a:rPr sz="5400" b="1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45" dirty="0">
                <a:solidFill>
                  <a:srgbClr val="FFFFFF"/>
                </a:solidFill>
                <a:latin typeface="Trebuchet MS"/>
                <a:cs typeface="Trebuchet MS"/>
              </a:rPr>
              <a:t>then</a:t>
            </a:r>
            <a:r>
              <a:rPr sz="5400" b="1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30" dirty="0">
                <a:solidFill>
                  <a:srgbClr val="FFFFFF"/>
                </a:solidFill>
                <a:latin typeface="Trebuchet MS"/>
                <a:cs typeface="Trebuchet MS"/>
              </a:rPr>
              <a:t>they</a:t>
            </a:r>
            <a:r>
              <a:rPr sz="5400" b="1" spc="-4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204" dirty="0">
                <a:solidFill>
                  <a:srgbClr val="FFFFFF"/>
                </a:solidFill>
                <a:latin typeface="Trebuchet MS"/>
                <a:cs typeface="Trebuchet MS"/>
              </a:rPr>
              <a:t>should</a:t>
            </a:r>
            <a:r>
              <a:rPr sz="5400" b="1" spc="-3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60" dirty="0">
                <a:solidFill>
                  <a:srgbClr val="FFFFFF"/>
                </a:solidFill>
                <a:latin typeface="Trebuchet MS"/>
                <a:cs typeface="Trebuchet MS"/>
              </a:rPr>
              <a:t>not </a:t>
            </a:r>
            <a:r>
              <a:rPr sz="5400" b="1" spc="-16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300" dirty="0">
                <a:solidFill>
                  <a:srgbClr val="FFFFFF"/>
                </a:solidFill>
                <a:latin typeface="Trebuchet MS"/>
                <a:cs typeface="Trebuchet MS"/>
              </a:rPr>
              <a:t>ma</a:t>
            </a:r>
            <a:r>
              <a:rPr sz="5400" b="1" spc="-10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5400" b="1" spc="1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5400" b="1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-155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5400" b="1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-8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5400" b="1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-70" dirty="0">
                <a:solidFill>
                  <a:srgbClr val="FFFFFF"/>
                </a:solidFill>
                <a:latin typeface="Trebuchet MS"/>
                <a:cs typeface="Trebuchet MS"/>
              </a:rPr>
              <a:t>their</a:t>
            </a:r>
            <a:r>
              <a:rPr sz="5400" b="1" spc="-6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22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5400" b="1" spc="1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5400" b="1" spc="8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5400" b="1" spc="-4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70" dirty="0">
                <a:solidFill>
                  <a:srgbClr val="FFFFFF"/>
                </a:solidFill>
                <a:latin typeface="Trebuchet MS"/>
                <a:cs typeface="Trebuchet MS"/>
              </a:rPr>
              <a:t>rig</a:t>
            </a:r>
            <a:r>
              <a:rPr sz="5400" b="1" spc="7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5400" b="1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5400" b="1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254" dirty="0">
                <a:solidFill>
                  <a:srgbClr val="FFFFFF"/>
                </a:solidFill>
                <a:latin typeface="Trebuchet MS"/>
                <a:cs typeface="Trebuchet MS"/>
              </a:rPr>
              <a:t>?</a:t>
            </a:r>
            <a:endParaRPr sz="5400">
              <a:latin typeface="Trebuchet MS"/>
              <a:cs typeface="Trebuchet MS"/>
            </a:endParaRPr>
          </a:p>
          <a:p>
            <a:pPr marL="12700" marR="1515745">
              <a:lnSpc>
                <a:spcPct val="100000"/>
              </a:lnSpc>
            </a:pPr>
            <a:r>
              <a:rPr sz="5400" b="1" spc="58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5400" b="1" spc="3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5400" b="1" spc="8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5400" b="1" spc="-4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270" dirty="0">
                <a:solidFill>
                  <a:srgbClr val="FFFFFF"/>
                </a:solidFill>
                <a:latin typeface="Trebuchet MS"/>
                <a:cs typeface="Trebuchet MS"/>
              </a:rPr>
              <a:t>same</a:t>
            </a:r>
            <a:r>
              <a:rPr sz="5400" b="1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-145" dirty="0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sz="5400" b="1" spc="-29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5400" b="1" spc="4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5400" b="1" spc="105" dirty="0">
                <a:solidFill>
                  <a:srgbClr val="FFFFFF"/>
                </a:solidFill>
                <a:latin typeface="Trebuchet MS"/>
                <a:cs typeface="Trebuchet MS"/>
              </a:rPr>
              <a:t>ascri</a:t>
            </a:r>
            <a:r>
              <a:rPr sz="5400" b="1" spc="10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5400" b="1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5400" b="1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25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5400" b="1" spc="260" dirty="0">
                <a:solidFill>
                  <a:srgbClr val="FFFFFF"/>
                </a:solidFill>
                <a:latin typeface="Trebuchet MS"/>
                <a:cs typeface="Trebuchet MS"/>
              </a:rPr>
              <a:t>odes</a:t>
            </a:r>
            <a:r>
              <a:rPr sz="5400" b="1" spc="-4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19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5400" b="1" spc="85" dirty="0">
                <a:solidFill>
                  <a:srgbClr val="FFFFFF"/>
                </a:solidFill>
                <a:latin typeface="Trebuchet MS"/>
                <a:cs typeface="Trebuchet MS"/>
              </a:rPr>
              <a:t>orks  </a:t>
            </a:r>
            <a:r>
              <a:rPr sz="5400" b="1" spc="14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5400" b="1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150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5400" b="1" spc="-5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28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5400" b="1" spc="-3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5400" b="1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5400" b="1" spc="22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5400" b="1" spc="90" dirty="0">
                <a:solidFill>
                  <a:srgbClr val="FFFFFF"/>
                </a:solidFill>
                <a:latin typeface="Trebuchet MS"/>
                <a:cs typeface="Trebuchet MS"/>
              </a:rPr>
              <a:t>ser</a:t>
            </a:r>
            <a:r>
              <a:rPr sz="5400" b="1" spc="-4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-8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5400" b="1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22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5400" b="1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270" dirty="0">
                <a:solidFill>
                  <a:srgbClr val="FFFFFF"/>
                </a:solidFill>
                <a:latin typeface="Trebuchet MS"/>
                <a:cs typeface="Trebuchet MS"/>
              </a:rPr>
              <a:t>same</a:t>
            </a:r>
            <a:r>
              <a:rPr sz="5400" b="1" spc="-4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22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5400" b="1" spc="1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5400" b="1" spc="8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5400" b="1" spc="-4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254" dirty="0">
                <a:solidFill>
                  <a:srgbClr val="FFFFFF"/>
                </a:solidFill>
                <a:latin typeface="Trebuchet MS"/>
                <a:cs typeface="Trebuchet MS"/>
              </a:rPr>
              <a:t>?</a:t>
            </a:r>
            <a:endParaRPr sz="54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182" y="337835"/>
            <a:ext cx="590639" cy="59070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1917" y="12748482"/>
            <a:ext cx="625221" cy="629708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341922" y="337820"/>
            <a:ext cx="656590" cy="656590"/>
            <a:chOff x="341922" y="337820"/>
            <a:chExt cx="656590" cy="656590"/>
          </a:xfrm>
        </p:grpSpPr>
        <p:sp>
          <p:nvSpPr>
            <p:cNvPr id="9" name="object 9"/>
            <p:cNvSpPr/>
            <p:nvPr/>
          </p:nvSpPr>
          <p:spPr>
            <a:xfrm>
              <a:off x="432368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29" y="0"/>
                  </a:moveTo>
                  <a:lnTo>
                    <a:pt x="189738" y="4827"/>
                  </a:lnTo>
                  <a:lnTo>
                    <a:pt x="145132" y="18673"/>
                  </a:lnTo>
                  <a:lnTo>
                    <a:pt x="104767" y="40582"/>
                  </a:lnTo>
                  <a:lnTo>
                    <a:pt x="69599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9" y="405649"/>
                  </a:lnTo>
                  <a:lnTo>
                    <a:pt x="104767" y="434664"/>
                  </a:lnTo>
                  <a:lnTo>
                    <a:pt x="145132" y="456573"/>
                  </a:lnTo>
                  <a:lnTo>
                    <a:pt x="189738" y="470419"/>
                  </a:lnTo>
                  <a:lnTo>
                    <a:pt x="237629" y="475246"/>
                  </a:lnTo>
                  <a:lnTo>
                    <a:pt x="285521" y="470419"/>
                  </a:lnTo>
                  <a:lnTo>
                    <a:pt x="330126" y="456573"/>
                  </a:lnTo>
                  <a:lnTo>
                    <a:pt x="370491" y="434664"/>
                  </a:lnTo>
                  <a:lnTo>
                    <a:pt x="405660" y="405649"/>
                  </a:lnTo>
                  <a:lnTo>
                    <a:pt x="434676" y="370482"/>
                  </a:lnTo>
                  <a:lnTo>
                    <a:pt x="456585" y="330119"/>
                  </a:lnTo>
                  <a:lnTo>
                    <a:pt x="470431" y="285516"/>
                  </a:lnTo>
                  <a:lnTo>
                    <a:pt x="475259" y="237629"/>
                  </a:lnTo>
                  <a:lnTo>
                    <a:pt x="470431" y="189738"/>
                  </a:lnTo>
                  <a:lnTo>
                    <a:pt x="456585" y="145132"/>
                  </a:lnTo>
                  <a:lnTo>
                    <a:pt x="434676" y="104767"/>
                  </a:lnTo>
                  <a:lnTo>
                    <a:pt x="405660" y="69599"/>
                  </a:lnTo>
                  <a:lnTo>
                    <a:pt x="370491" y="40582"/>
                  </a:lnTo>
                  <a:lnTo>
                    <a:pt x="330126" y="18673"/>
                  </a:lnTo>
                  <a:lnTo>
                    <a:pt x="285521" y="4827"/>
                  </a:lnTo>
                  <a:lnTo>
                    <a:pt x="237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22" y="337820"/>
              <a:ext cx="656158" cy="656155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54366" y="12963250"/>
            <a:ext cx="200190" cy="20017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203530" y="12963250"/>
            <a:ext cx="200190" cy="20017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52692" y="12963250"/>
            <a:ext cx="200177" cy="20017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701856" y="12963250"/>
            <a:ext cx="200177" cy="20017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951018" y="12963250"/>
            <a:ext cx="200177" cy="20017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200181" y="12963250"/>
            <a:ext cx="200177" cy="20017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449345" y="12963250"/>
            <a:ext cx="200177" cy="20017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698507" y="12963250"/>
            <a:ext cx="200177" cy="20017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947658" y="12963250"/>
            <a:ext cx="200190" cy="20017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196820" y="12963250"/>
            <a:ext cx="200190" cy="200177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716000" cy="13716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2507" y="5034876"/>
            <a:ext cx="11891010" cy="2668905"/>
          </a:xfrm>
          <a:prstGeom prst="rect">
            <a:avLst/>
          </a:prstGeom>
          <a:solidFill>
            <a:srgbClr val="FFFFFF"/>
          </a:solidFill>
          <a:ln w="50800">
            <a:solidFill>
              <a:srgbClr val="2D3092"/>
            </a:solidFill>
          </a:ln>
        </p:spPr>
        <p:txBody>
          <a:bodyPr vert="horz" wrap="square" lIns="0" tIns="143510" rIns="0" bIns="0" rtlCol="0">
            <a:spAutoFit/>
          </a:bodyPr>
          <a:lstStyle/>
          <a:p>
            <a:pPr marL="3500120" marR="1014730" indent="-2700020">
              <a:lnSpc>
                <a:spcPct val="100000"/>
              </a:lnSpc>
              <a:spcBef>
                <a:spcPts val="1130"/>
              </a:spcBef>
            </a:pPr>
            <a:r>
              <a:rPr sz="7600" spc="265" dirty="0"/>
              <a:t>TIRED</a:t>
            </a:r>
            <a:r>
              <a:rPr sz="7600" spc="-470" dirty="0"/>
              <a:t> </a:t>
            </a:r>
            <a:r>
              <a:rPr sz="7600" spc="160" dirty="0"/>
              <a:t>OF</a:t>
            </a:r>
            <a:r>
              <a:rPr sz="7600" spc="-635" dirty="0"/>
              <a:t> </a:t>
            </a:r>
            <a:r>
              <a:rPr sz="7600" spc="400" dirty="0"/>
              <a:t>SEARCHING  </a:t>
            </a:r>
            <a:r>
              <a:rPr sz="7600" spc="600" dirty="0"/>
              <a:t>ANWSER</a:t>
            </a:r>
            <a:r>
              <a:rPr sz="7600" spc="-480" dirty="0"/>
              <a:t> </a:t>
            </a:r>
            <a:r>
              <a:rPr sz="7600" spc="360" dirty="0"/>
              <a:t>?</a:t>
            </a:r>
            <a:endParaRPr sz="76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182" y="337835"/>
            <a:ext cx="590639" cy="59070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1918" y="12748482"/>
            <a:ext cx="625221" cy="62970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341922" y="337820"/>
            <a:ext cx="656590" cy="656590"/>
            <a:chOff x="341922" y="337820"/>
            <a:chExt cx="656590" cy="656590"/>
          </a:xfrm>
        </p:grpSpPr>
        <p:sp>
          <p:nvSpPr>
            <p:cNvPr id="8" name="object 8"/>
            <p:cNvSpPr/>
            <p:nvPr/>
          </p:nvSpPr>
          <p:spPr>
            <a:xfrm>
              <a:off x="432368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29" y="0"/>
                  </a:moveTo>
                  <a:lnTo>
                    <a:pt x="189741" y="4827"/>
                  </a:lnTo>
                  <a:lnTo>
                    <a:pt x="145137" y="18673"/>
                  </a:lnTo>
                  <a:lnTo>
                    <a:pt x="104773" y="40582"/>
                  </a:lnTo>
                  <a:lnTo>
                    <a:pt x="69603" y="69599"/>
                  </a:lnTo>
                  <a:lnTo>
                    <a:pt x="40586" y="104767"/>
                  </a:lnTo>
                  <a:lnTo>
                    <a:pt x="18675" y="145132"/>
                  </a:lnTo>
                  <a:lnTo>
                    <a:pt x="4828" y="189738"/>
                  </a:lnTo>
                  <a:lnTo>
                    <a:pt x="0" y="237629"/>
                  </a:lnTo>
                  <a:lnTo>
                    <a:pt x="4828" y="285516"/>
                  </a:lnTo>
                  <a:lnTo>
                    <a:pt x="18675" y="330119"/>
                  </a:lnTo>
                  <a:lnTo>
                    <a:pt x="40586" y="370482"/>
                  </a:lnTo>
                  <a:lnTo>
                    <a:pt x="69603" y="405649"/>
                  </a:lnTo>
                  <a:lnTo>
                    <a:pt x="104773" y="434664"/>
                  </a:lnTo>
                  <a:lnTo>
                    <a:pt x="145137" y="456573"/>
                  </a:lnTo>
                  <a:lnTo>
                    <a:pt x="189741" y="470419"/>
                  </a:lnTo>
                  <a:lnTo>
                    <a:pt x="237629" y="475246"/>
                  </a:lnTo>
                  <a:lnTo>
                    <a:pt x="285521" y="470419"/>
                  </a:lnTo>
                  <a:lnTo>
                    <a:pt x="330126" y="456573"/>
                  </a:lnTo>
                  <a:lnTo>
                    <a:pt x="370491" y="434664"/>
                  </a:lnTo>
                  <a:lnTo>
                    <a:pt x="405660" y="405649"/>
                  </a:lnTo>
                  <a:lnTo>
                    <a:pt x="434676" y="370482"/>
                  </a:lnTo>
                  <a:lnTo>
                    <a:pt x="456585" y="330119"/>
                  </a:lnTo>
                  <a:lnTo>
                    <a:pt x="470431" y="285516"/>
                  </a:lnTo>
                  <a:lnTo>
                    <a:pt x="475259" y="237629"/>
                  </a:lnTo>
                  <a:lnTo>
                    <a:pt x="470431" y="189738"/>
                  </a:lnTo>
                  <a:lnTo>
                    <a:pt x="456585" y="145132"/>
                  </a:lnTo>
                  <a:lnTo>
                    <a:pt x="434676" y="104767"/>
                  </a:lnTo>
                  <a:lnTo>
                    <a:pt x="405660" y="69599"/>
                  </a:lnTo>
                  <a:lnTo>
                    <a:pt x="370491" y="40582"/>
                  </a:lnTo>
                  <a:lnTo>
                    <a:pt x="330126" y="18673"/>
                  </a:lnTo>
                  <a:lnTo>
                    <a:pt x="285521" y="4827"/>
                  </a:lnTo>
                  <a:lnTo>
                    <a:pt x="237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22" y="337820"/>
              <a:ext cx="656162" cy="656155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54366" y="12941819"/>
            <a:ext cx="200190" cy="20017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203530" y="12941819"/>
            <a:ext cx="200177" cy="20017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452692" y="12941819"/>
            <a:ext cx="200177" cy="20017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701856" y="12941819"/>
            <a:ext cx="200177" cy="20017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951018" y="12941819"/>
            <a:ext cx="200177" cy="20017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200181" y="12941819"/>
            <a:ext cx="200177" cy="20017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449345" y="12941819"/>
            <a:ext cx="200177" cy="20017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698494" y="12941819"/>
            <a:ext cx="200190" cy="20017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947658" y="12941819"/>
            <a:ext cx="200190" cy="20017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196820" y="12941819"/>
            <a:ext cx="200177" cy="200177"/>
          </a:xfrm>
          <a:prstGeom prst="rect">
            <a:avLst/>
          </a:prstGeom>
        </p:spPr>
      </p:pic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" y="0"/>
            <a:ext cx="13715987" cy="13716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1777" y="5455332"/>
            <a:ext cx="11755755" cy="2677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19685" algn="ctr">
              <a:lnSpc>
                <a:spcPct val="100000"/>
              </a:lnSpc>
              <a:spcBef>
                <a:spcPts val="100"/>
              </a:spcBef>
            </a:pPr>
            <a:r>
              <a:rPr spc="265" dirty="0">
                <a:solidFill>
                  <a:schemeClr val="tx1"/>
                </a:solidFill>
              </a:rPr>
              <a:t>Because </a:t>
            </a:r>
            <a:r>
              <a:rPr spc="50" dirty="0">
                <a:solidFill>
                  <a:schemeClr val="tx1"/>
                </a:solidFill>
              </a:rPr>
              <a:t>everyone </a:t>
            </a:r>
            <a:r>
              <a:rPr spc="125" dirty="0">
                <a:solidFill>
                  <a:schemeClr val="tx1"/>
                </a:solidFill>
              </a:rPr>
              <a:t>follow </a:t>
            </a:r>
            <a:r>
              <a:rPr spc="130" dirty="0">
                <a:solidFill>
                  <a:schemeClr val="tx1"/>
                </a:solidFill>
              </a:rPr>
              <a:t> </a:t>
            </a:r>
            <a:r>
              <a:rPr spc="60" dirty="0">
                <a:solidFill>
                  <a:schemeClr val="tx1"/>
                </a:solidFill>
              </a:rPr>
              <a:t>'</a:t>
            </a:r>
            <a:r>
              <a:rPr spc="65" dirty="0">
                <a:solidFill>
                  <a:schemeClr val="tx1"/>
                </a:solidFill>
              </a:rPr>
              <a:t>E</a:t>
            </a:r>
            <a:r>
              <a:rPr spc="459" dirty="0">
                <a:solidFill>
                  <a:schemeClr val="tx1"/>
                </a:solidFill>
              </a:rPr>
              <a:t>CM</a:t>
            </a:r>
            <a:r>
              <a:rPr spc="360" dirty="0">
                <a:solidFill>
                  <a:schemeClr val="tx1"/>
                </a:solidFill>
              </a:rPr>
              <a:t>A</a:t>
            </a:r>
            <a:r>
              <a:rPr spc="130" dirty="0">
                <a:solidFill>
                  <a:schemeClr val="tx1"/>
                </a:solidFill>
              </a:rPr>
              <a:t>Scrip</a:t>
            </a:r>
            <a:r>
              <a:rPr spc="-75" dirty="0">
                <a:solidFill>
                  <a:schemeClr val="tx1"/>
                </a:solidFill>
              </a:rPr>
              <a:t>t</a:t>
            </a:r>
            <a:r>
              <a:rPr spc="-430" dirty="0">
                <a:solidFill>
                  <a:schemeClr val="tx1"/>
                </a:solidFill>
              </a:rPr>
              <a:t>'</a:t>
            </a:r>
            <a:r>
              <a:rPr spc="-825" dirty="0">
                <a:solidFill>
                  <a:schemeClr val="tx1"/>
                </a:solidFill>
              </a:rPr>
              <a:t>.</a:t>
            </a:r>
            <a:r>
              <a:rPr spc="-520" dirty="0">
                <a:solidFill>
                  <a:schemeClr val="tx1"/>
                </a:solidFill>
              </a:rPr>
              <a:t> </a:t>
            </a:r>
            <a:r>
              <a:rPr spc="60" dirty="0">
                <a:solidFill>
                  <a:schemeClr val="tx1"/>
                </a:solidFill>
              </a:rPr>
              <a:t>This</a:t>
            </a:r>
            <a:r>
              <a:rPr spc="-360" dirty="0">
                <a:solidFill>
                  <a:schemeClr val="tx1"/>
                </a:solidFill>
              </a:rPr>
              <a:t> </a:t>
            </a:r>
            <a:r>
              <a:rPr spc="65" dirty="0">
                <a:solidFill>
                  <a:schemeClr val="tx1"/>
                </a:solidFill>
              </a:rPr>
              <a:t>is</a:t>
            </a:r>
            <a:r>
              <a:rPr spc="-360" dirty="0">
                <a:solidFill>
                  <a:schemeClr val="tx1"/>
                </a:solidFill>
              </a:rPr>
              <a:t> </a:t>
            </a:r>
            <a:r>
              <a:rPr spc="204" dirty="0">
                <a:solidFill>
                  <a:schemeClr val="tx1"/>
                </a:solidFill>
              </a:rPr>
              <a:t>standa</a:t>
            </a:r>
            <a:r>
              <a:rPr spc="-390" dirty="0">
                <a:solidFill>
                  <a:schemeClr val="tx1"/>
                </a:solidFill>
              </a:rPr>
              <a:t>r</a:t>
            </a:r>
            <a:r>
              <a:rPr spc="-30" dirty="0">
                <a:solidFill>
                  <a:schemeClr val="tx1"/>
                </a:solidFill>
              </a:rPr>
              <a:t>di</a:t>
            </a:r>
            <a:r>
              <a:rPr spc="-120" dirty="0">
                <a:solidFill>
                  <a:schemeClr val="tx1"/>
                </a:solidFill>
              </a:rPr>
              <a:t>z</a:t>
            </a:r>
            <a:r>
              <a:rPr spc="195" dirty="0">
                <a:solidFill>
                  <a:schemeClr val="tx1"/>
                </a:solidFill>
              </a:rPr>
              <a:t>ed  </a:t>
            </a:r>
            <a:r>
              <a:rPr spc="-155" dirty="0">
                <a:solidFill>
                  <a:schemeClr val="tx1"/>
                </a:solidFill>
              </a:rPr>
              <a:t>f</a:t>
            </a:r>
            <a:r>
              <a:rPr spc="-5" dirty="0">
                <a:solidFill>
                  <a:schemeClr val="tx1"/>
                </a:solidFill>
              </a:rPr>
              <a:t>or</a:t>
            </a:r>
            <a:r>
              <a:rPr spc="-655" dirty="0">
                <a:solidFill>
                  <a:schemeClr val="tx1"/>
                </a:solidFill>
              </a:rPr>
              <a:t> </a:t>
            </a:r>
            <a:r>
              <a:rPr spc="50" dirty="0">
                <a:solidFill>
                  <a:schemeClr val="tx1"/>
                </a:solidFill>
              </a:rPr>
              <a:t>writing</a:t>
            </a:r>
            <a:r>
              <a:rPr spc="-515" dirty="0">
                <a:solidFill>
                  <a:schemeClr val="tx1"/>
                </a:solidFill>
              </a:rPr>
              <a:t> </a:t>
            </a:r>
            <a:r>
              <a:rPr spc="-290" dirty="0">
                <a:solidFill>
                  <a:schemeClr val="tx1"/>
                </a:solidFill>
              </a:rPr>
              <a:t>J</a:t>
            </a:r>
            <a:r>
              <a:rPr spc="150" dirty="0">
                <a:solidFill>
                  <a:schemeClr val="tx1"/>
                </a:solidFill>
              </a:rPr>
              <a:t>a</a:t>
            </a:r>
            <a:r>
              <a:rPr spc="45" dirty="0">
                <a:solidFill>
                  <a:schemeClr val="tx1"/>
                </a:solidFill>
              </a:rPr>
              <a:t>v</a:t>
            </a:r>
            <a:r>
              <a:rPr spc="150" dirty="0">
                <a:solidFill>
                  <a:schemeClr val="tx1"/>
                </a:solidFill>
              </a:rPr>
              <a:t>aScri</a:t>
            </a:r>
            <a:r>
              <a:rPr spc="145" dirty="0">
                <a:solidFill>
                  <a:schemeClr val="tx1"/>
                </a:solidFill>
              </a:rPr>
              <a:t>p</a:t>
            </a:r>
            <a:r>
              <a:rPr spc="-75" dirty="0">
                <a:solidFill>
                  <a:schemeClr val="tx1"/>
                </a:solidFill>
              </a:rPr>
              <a:t>t</a:t>
            </a:r>
            <a:r>
              <a:rPr spc="-360" dirty="0">
                <a:solidFill>
                  <a:schemeClr val="tx1"/>
                </a:solidFill>
              </a:rPr>
              <a:t> </a:t>
            </a:r>
            <a:r>
              <a:rPr spc="85" dirty="0">
                <a:solidFill>
                  <a:schemeClr val="tx1"/>
                </a:solidFill>
              </a:rPr>
              <a:t>engine!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189" y="337841"/>
            <a:ext cx="590645" cy="59070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1923" y="12748482"/>
            <a:ext cx="625221" cy="62970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341934" y="337820"/>
            <a:ext cx="656590" cy="656590"/>
            <a:chOff x="341934" y="337820"/>
            <a:chExt cx="656590" cy="656590"/>
          </a:xfrm>
        </p:grpSpPr>
        <p:sp>
          <p:nvSpPr>
            <p:cNvPr id="8" name="object 8"/>
            <p:cNvSpPr/>
            <p:nvPr/>
          </p:nvSpPr>
          <p:spPr>
            <a:xfrm>
              <a:off x="432388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17" y="0"/>
                  </a:moveTo>
                  <a:lnTo>
                    <a:pt x="189729" y="4827"/>
                  </a:lnTo>
                  <a:lnTo>
                    <a:pt x="145127" y="18673"/>
                  </a:lnTo>
                  <a:lnTo>
                    <a:pt x="104764" y="40582"/>
                  </a:lnTo>
                  <a:lnTo>
                    <a:pt x="69597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7"/>
                  </a:lnTo>
                  <a:lnTo>
                    <a:pt x="18673" y="330121"/>
                  </a:lnTo>
                  <a:lnTo>
                    <a:pt x="40582" y="370486"/>
                  </a:lnTo>
                  <a:lnTo>
                    <a:pt x="69597" y="405655"/>
                  </a:lnTo>
                  <a:lnTo>
                    <a:pt x="104764" y="434673"/>
                  </a:lnTo>
                  <a:lnTo>
                    <a:pt x="145127" y="456583"/>
                  </a:lnTo>
                  <a:lnTo>
                    <a:pt x="189729" y="470431"/>
                  </a:lnTo>
                  <a:lnTo>
                    <a:pt x="237617" y="475259"/>
                  </a:lnTo>
                  <a:lnTo>
                    <a:pt x="285508" y="470431"/>
                  </a:lnTo>
                  <a:lnTo>
                    <a:pt x="330114" y="456583"/>
                  </a:lnTo>
                  <a:lnTo>
                    <a:pt x="370479" y="434673"/>
                  </a:lnTo>
                  <a:lnTo>
                    <a:pt x="405647" y="405655"/>
                  </a:lnTo>
                  <a:lnTo>
                    <a:pt x="434663" y="370486"/>
                  </a:lnTo>
                  <a:lnTo>
                    <a:pt x="456572" y="330121"/>
                  </a:lnTo>
                  <a:lnTo>
                    <a:pt x="470419" y="285517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2" y="145132"/>
                  </a:lnTo>
                  <a:lnTo>
                    <a:pt x="434663" y="104767"/>
                  </a:lnTo>
                  <a:lnTo>
                    <a:pt x="405647" y="69599"/>
                  </a:lnTo>
                  <a:lnTo>
                    <a:pt x="370479" y="40582"/>
                  </a:lnTo>
                  <a:lnTo>
                    <a:pt x="330114" y="18673"/>
                  </a:lnTo>
                  <a:lnTo>
                    <a:pt x="285508" y="4827"/>
                  </a:lnTo>
                  <a:lnTo>
                    <a:pt x="237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34" y="337820"/>
              <a:ext cx="656155" cy="656155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54378" y="12963250"/>
            <a:ext cx="200177" cy="20017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203542" y="12963250"/>
            <a:ext cx="200177" cy="20017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52704" y="12963250"/>
            <a:ext cx="200177" cy="20017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701867" y="12963250"/>
            <a:ext cx="200177" cy="20017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951024" y="12963250"/>
            <a:ext cx="200177" cy="20017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200187" y="12963250"/>
            <a:ext cx="200177" cy="20017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449351" y="12963250"/>
            <a:ext cx="200177" cy="20017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698514" y="12963250"/>
            <a:ext cx="200177" cy="20017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947671" y="12963250"/>
            <a:ext cx="200177" cy="20017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96834" y="12963250"/>
            <a:ext cx="200177" cy="200177"/>
          </a:xfrm>
          <a:prstGeom prst="rect">
            <a:avLst/>
          </a:prstGeom>
        </p:spPr>
      </p:pic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716000" cy="13716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8200" spc="40" dirty="0">
                <a:solidFill>
                  <a:srgbClr val="FFFFFF"/>
                </a:solidFill>
              </a:rPr>
              <a:t>Node.js</a:t>
            </a:r>
            <a:r>
              <a:rPr sz="8200" spc="-535" dirty="0">
                <a:solidFill>
                  <a:srgbClr val="FFFFFF"/>
                </a:solidFill>
              </a:rPr>
              <a:t> </a:t>
            </a:r>
            <a:r>
              <a:rPr sz="8200" spc="90" dirty="0">
                <a:solidFill>
                  <a:srgbClr val="FFFFFF"/>
                </a:solidFill>
              </a:rPr>
              <a:t>is</a:t>
            </a:r>
            <a:r>
              <a:rPr sz="8200" spc="-530" dirty="0">
                <a:solidFill>
                  <a:srgbClr val="FFFFFF"/>
                </a:solidFill>
              </a:rPr>
              <a:t> </a:t>
            </a:r>
            <a:r>
              <a:rPr sz="8200" spc="225" dirty="0">
                <a:solidFill>
                  <a:srgbClr val="FFFFFF"/>
                </a:solidFill>
              </a:rPr>
              <a:t>an</a:t>
            </a:r>
            <a:r>
              <a:rPr sz="8200" spc="-530" dirty="0">
                <a:solidFill>
                  <a:srgbClr val="FFFFFF"/>
                </a:solidFill>
              </a:rPr>
              <a:t> </a:t>
            </a:r>
            <a:r>
              <a:rPr sz="8200" spc="125" dirty="0">
                <a:solidFill>
                  <a:srgbClr val="FFFFFF"/>
                </a:solidFill>
              </a:rPr>
              <a:t>open-source, </a:t>
            </a:r>
            <a:r>
              <a:rPr sz="8200" spc="-2455" dirty="0">
                <a:solidFill>
                  <a:srgbClr val="FFFFFF"/>
                </a:solidFill>
              </a:rPr>
              <a:t> </a:t>
            </a:r>
            <a:r>
              <a:rPr sz="8200" spc="425" dirty="0">
                <a:solidFill>
                  <a:srgbClr val="FFFFFF"/>
                </a:solidFill>
              </a:rPr>
              <a:t>c</a:t>
            </a:r>
            <a:r>
              <a:rPr sz="8200" spc="-545" dirty="0">
                <a:solidFill>
                  <a:srgbClr val="FFFFFF"/>
                </a:solidFill>
              </a:rPr>
              <a:t>r</a:t>
            </a:r>
            <a:r>
              <a:rPr sz="8200" spc="385" dirty="0">
                <a:solidFill>
                  <a:srgbClr val="FFFFFF"/>
                </a:solidFill>
              </a:rPr>
              <a:t>oss-pl</a:t>
            </a:r>
            <a:r>
              <a:rPr sz="8200" spc="425" dirty="0">
                <a:solidFill>
                  <a:srgbClr val="FFFFFF"/>
                </a:solidFill>
              </a:rPr>
              <a:t>a</a:t>
            </a:r>
            <a:r>
              <a:rPr sz="8200" spc="-105" dirty="0">
                <a:solidFill>
                  <a:srgbClr val="FFFFFF"/>
                </a:solidFill>
              </a:rPr>
              <a:t>t</a:t>
            </a:r>
            <a:r>
              <a:rPr sz="8200" spc="-215" dirty="0">
                <a:solidFill>
                  <a:srgbClr val="FFFFFF"/>
                </a:solidFill>
              </a:rPr>
              <a:t>f</a:t>
            </a:r>
            <a:r>
              <a:rPr sz="8200" spc="-135" dirty="0">
                <a:solidFill>
                  <a:srgbClr val="FFFFFF"/>
                </a:solidFill>
              </a:rPr>
              <a:t>orm,</a:t>
            </a:r>
            <a:r>
              <a:rPr sz="8200" spc="-725" dirty="0">
                <a:solidFill>
                  <a:srgbClr val="FFFFFF"/>
                </a:solidFill>
              </a:rPr>
              <a:t> </a:t>
            </a:r>
            <a:r>
              <a:rPr sz="8200" spc="-405" dirty="0">
                <a:solidFill>
                  <a:srgbClr val="FFFFFF"/>
                </a:solidFill>
              </a:rPr>
              <a:t>J</a:t>
            </a:r>
            <a:r>
              <a:rPr sz="8200" spc="220" dirty="0">
                <a:solidFill>
                  <a:srgbClr val="FFFFFF"/>
                </a:solidFill>
              </a:rPr>
              <a:t>a</a:t>
            </a:r>
            <a:r>
              <a:rPr sz="8200" spc="65" dirty="0">
                <a:solidFill>
                  <a:srgbClr val="FFFFFF"/>
                </a:solidFill>
              </a:rPr>
              <a:t>v</a:t>
            </a:r>
            <a:r>
              <a:rPr sz="8200" spc="210" dirty="0">
                <a:solidFill>
                  <a:srgbClr val="FFFFFF"/>
                </a:solidFill>
              </a:rPr>
              <a:t>aScrip</a:t>
            </a:r>
            <a:r>
              <a:rPr sz="8200" spc="-90" dirty="0">
                <a:solidFill>
                  <a:srgbClr val="FFFFFF"/>
                </a:solidFill>
              </a:rPr>
              <a:t>t  </a:t>
            </a:r>
            <a:r>
              <a:rPr sz="8200" spc="40" dirty="0">
                <a:solidFill>
                  <a:srgbClr val="FFFFFF"/>
                </a:solidFill>
              </a:rPr>
              <a:t>runtime</a:t>
            </a:r>
            <a:r>
              <a:rPr sz="8200" spc="-515" dirty="0">
                <a:solidFill>
                  <a:srgbClr val="FFFFFF"/>
                </a:solidFill>
              </a:rPr>
              <a:t> </a:t>
            </a:r>
            <a:r>
              <a:rPr sz="8200" spc="60" dirty="0">
                <a:solidFill>
                  <a:srgbClr val="FFFFFF"/>
                </a:solidFill>
              </a:rPr>
              <a:t>environment</a:t>
            </a:r>
            <a:endParaRPr sz="8200"/>
          </a:p>
        </p:txBody>
      </p:sp>
      <p:sp>
        <p:nvSpPr>
          <p:cNvPr id="4" name="object 4"/>
          <p:cNvSpPr txBox="1"/>
          <p:nvPr/>
        </p:nvSpPr>
        <p:spPr>
          <a:xfrm>
            <a:off x="202586" y="6129855"/>
            <a:ext cx="13311505" cy="4792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760" marR="106680" indent="-635" algn="ctr">
              <a:lnSpc>
                <a:spcPct val="100000"/>
              </a:lnSpc>
              <a:spcBef>
                <a:spcPts val="100"/>
              </a:spcBef>
            </a:pPr>
            <a:r>
              <a:rPr sz="8200" b="1" spc="105" dirty="0">
                <a:solidFill>
                  <a:srgbClr val="FFFFFF"/>
                </a:solidFill>
                <a:latin typeface="Trebuchet MS"/>
                <a:cs typeface="Trebuchet MS"/>
              </a:rPr>
              <a:t>th</a:t>
            </a:r>
            <a:r>
              <a:rPr sz="8200" b="1" spc="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8200" b="1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8200" b="1" spc="-5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200" b="1" spc="3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200" b="1" spc="-360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8200" b="1" spc="280" dirty="0">
                <a:solidFill>
                  <a:srgbClr val="FFFFFF"/>
                </a:solidFill>
                <a:latin typeface="Trebuchet MS"/>
                <a:cs typeface="Trebuchet MS"/>
              </a:rPr>
              <a:t>ecu</a:t>
            </a:r>
            <a:r>
              <a:rPr sz="8200" b="1" spc="-2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8200" b="1" spc="370" dirty="0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r>
              <a:rPr sz="8200" b="1" spc="-7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200" b="1" spc="-405" dirty="0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sz="8200" b="1" spc="22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8200" b="1" spc="6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8200" b="1" spc="210" dirty="0">
                <a:solidFill>
                  <a:srgbClr val="FFFFFF"/>
                </a:solidFill>
                <a:latin typeface="Trebuchet MS"/>
                <a:cs typeface="Trebuchet MS"/>
              </a:rPr>
              <a:t>aScrip</a:t>
            </a:r>
            <a:r>
              <a:rPr sz="8200" b="1" spc="-90" dirty="0">
                <a:solidFill>
                  <a:srgbClr val="FFFFFF"/>
                </a:solidFill>
                <a:latin typeface="Trebuchet MS"/>
                <a:cs typeface="Trebuchet MS"/>
              </a:rPr>
              <a:t>t  </a:t>
            </a:r>
            <a:r>
              <a:rPr sz="8200" b="1" spc="38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8200" b="1" spc="350" dirty="0">
                <a:solidFill>
                  <a:srgbClr val="FFFFFF"/>
                </a:solidFill>
                <a:latin typeface="Trebuchet MS"/>
                <a:cs typeface="Trebuchet MS"/>
              </a:rPr>
              <a:t>ode</a:t>
            </a:r>
            <a:r>
              <a:rPr sz="8200" b="1" spc="-5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200" b="1" spc="195" dirty="0">
                <a:solidFill>
                  <a:srgbClr val="FFFFFF"/>
                </a:solidFill>
                <a:latin typeface="Trebuchet MS"/>
                <a:cs typeface="Trebuchet MS"/>
              </a:rPr>
              <a:t>outside</a:t>
            </a:r>
            <a:r>
              <a:rPr sz="8200" b="1" spc="-5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200" b="1" spc="254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8200" b="1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8200" b="1" spc="-6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200" b="1" spc="3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8200" b="1" spc="-5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200" b="1" spc="43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8200" b="1" spc="-5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8200" b="1" spc="1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8200" b="1" spc="34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8200" b="1" spc="370" dirty="0">
                <a:solidFill>
                  <a:srgbClr val="FFFFFF"/>
                </a:solidFill>
                <a:latin typeface="Trebuchet MS"/>
                <a:cs typeface="Trebuchet MS"/>
              </a:rPr>
              <a:t>se</a:t>
            </a:r>
            <a:r>
              <a:rPr sz="8200" b="1" spc="-7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8200" b="1" spc="-1030" dirty="0">
                <a:solidFill>
                  <a:srgbClr val="FFFFFF"/>
                </a:solidFill>
                <a:latin typeface="Trebuchet MS"/>
                <a:cs typeface="Trebuchet MS"/>
              </a:rPr>
              <a:t>.  </a:t>
            </a:r>
            <a:r>
              <a:rPr sz="8200" b="1" spc="-470" dirty="0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sz="8200" b="1" spc="-40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8200" b="1" spc="-5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8200" b="1" spc="455" dirty="0">
                <a:solidFill>
                  <a:srgbClr val="FFFFFF"/>
                </a:solidFill>
                <a:latin typeface="Trebuchet MS"/>
                <a:cs typeface="Trebuchet MS"/>
              </a:rPr>
              <a:t>om</a:t>
            </a:r>
            <a:r>
              <a:rPr sz="8200" b="1" spc="-7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200" b="1" spc="140" dirty="0">
                <a:solidFill>
                  <a:srgbClr val="FFFFFF"/>
                </a:solidFill>
                <a:latin typeface="Trebuchet MS"/>
                <a:cs typeface="Trebuchet MS"/>
              </a:rPr>
              <a:t>Wikipedia)</a:t>
            </a:r>
            <a:endParaRPr sz="8200">
              <a:latin typeface="Trebuchet MS"/>
              <a:cs typeface="Trebuchet MS"/>
            </a:endParaRPr>
          </a:p>
          <a:p>
            <a:pPr algn="ctr">
              <a:lnSpc>
                <a:spcPts val="8020"/>
              </a:lnSpc>
            </a:pPr>
            <a:r>
              <a:rPr sz="6900" b="1" spc="390" dirty="0">
                <a:solidFill>
                  <a:srgbClr val="0A27B9"/>
                </a:solidFill>
                <a:latin typeface="Trebuchet MS"/>
                <a:cs typeface="Trebuchet MS"/>
              </a:rPr>
              <a:t>HARD</a:t>
            </a:r>
            <a:r>
              <a:rPr sz="6900" b="1" spc="-620" dirty="0">
                <a:solidFill>
                  <a:srgbClr val="0A27B9"/>
                </a:solidFill>
                <a:latin typeface="Trebuchet MS"/>
                <a:cs typeface="Trebuchet MS"/>
              </a:rPr>
              <a:t> </a:t>
            </a:r>
            <a:r>
              <a:rPr sz="6900" b="1" spc="-185" dirty="0">
                <a:solidFill>
                  <a:srgbClr val="0A27B9"/>
                </a:solidFill>
                <a:latin typeface="Trebuchet MS"/>
                <a:cs typeface="Trebuchet MS"/>
              </a:rPr>
              <a:t>T</a:t>
            </a:r>
            <a:r>
              <a:rPr sz="6900" b="1" spc="360" dirty="0">
                <a:solidFill>
                  <a:srgbClr val="0A27B9"/>
                </a:solidFill>
                <a:latin typeface="Trebuchet MS"/>
                <a:cs typeface="Trebuchet MS"/>
              </a:rPr>
              <a:t>O</a:t>
            </a:r>
            <a:r>
              <a:rPr sz="6900" b="1" spc="-425" dirty="0">
                <a:solidFill>
                  <a:srgbClr val="0A27B9"/>
                </a:solidFill>
                <a:latin typeface="Trebuchet MS"/>
                <a:cs typeface="Trebuchet MS"/>
              </a:rPr>
              <a:t> </a:t>
            </a:r>
            <a:r>
              <a:rPr sz="6900" b="1" spc="509" dirty="0">
                <a:solidFill>
                  <a:srgbClr val="0A27B9"/>
                </a:solidFill>
                <a:latin typeface="Trebuchet MS"/>
                <a:cs typeface="Trebuchet MS"/>
              </a:rPr>
              <a:t>UNDER</a:t>
            </a:r>
            <a:r>
              <a:rPr sz="6900" b="1" spc="375" dirty="0">
                <a:solidFill>
                  <a:srgbClr val="0A27B9"/>
                </a:solidFill>
                <a:latin typeface="Trebuchet MS"/>
                <a:cs typeface="Trebuchet MS"/>
              </a:rPr>
              <a:t>S</a:t>
            </a:r>
            <a:r>
              <a:rPr sz="6900" b="1" spc="-440" dirty="0">
                <a:solidFill>
                  <a:srgbClr val="0A27B9"/>
                </a:solidFill>
                <a:latin typeface="Trebuchet MS"/>
                <a:cs typeface="Trebuchet MS"/>
              </a:rPr>
              <a:t>T</a:t>
            </a:r>
            <a:r>
              <a:rPr sz="6900" b="1" spc="475" dirty="0">
                <a:solidFill>
                  <a:srgbClr val="0A27B9"/>
                </a:solidFill>
                <a:latin typeface="Trebuchet MS"/>
                <a:cs typeface="Trebuchet MS"/>
              </a:rPr>
              <a:t>AND</a:t>
            </a:r>
            <a:r>
              <a:rPr sz="6900" b="1" spc="-425" dirty="0">
                <a:solidFill>
                  <a:srgbClr val="0A27B9"/>
                </a:solidFill>
                <a:latin typeface="Trebuchet MS"/>
                <a:cs typeface="Trebuchet MS"/>
              </a:rPr>
              <a:t> </a:t>
            </a:r>
            <a:r>
              <a:rPr sz="6900" b="1" spc="265" dirty="0">
                <a:solidFill>
                  <a:srgbClr val="0A27B9"/>
                </a:solidFill>
                <a:latin typeface="Trebuchet MS"/>
                <a:cs typeface="Trebuchet MS"/>
              </a:rPr>
              <a:t>RIGHT?</a:t>
            </a:r>
            <a:endParaRPr sz="69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182" y="337835"/>
            <a:ext cx="590652" cy="590704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341922" y="337820"/>
            <a:ext cx="656590" cy="656590"/>
            <a:chOff x="341922" y="337820"/>
            <a:chExt cx="656590" cy="656590"/>
          </a:xfrm>
        </p:grpSpPr>
        <p:sp>
          <p:nvSpPr>
            <p:cNvPr id="9" name="object 9"/>
            <p:cNvSpPr/>
            <p:nvPr/>
          </p:nvSpPr>
          <p:spPr>
            <a:xfrm>
              <a:off x="432381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29" y="0"/>
                  </a:moveTo>
                  <a:lnTo>
                    <a:pt x="189738" y="4827"/>
                  </a:lnTo>
                  <a:lnTo>
                    <a:pt x="145132" y="18673"/>
                  </a:lnTo>
                  <a:lnTo>
                    <a:pt x="104767" y="40582"/>
                  </a:lnTo>
                  <a:lnTo>
                    <a:pt x="69599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9" y="405649"/>
                  </a:lnTo>
                  <a:lnTo>
                    <a:pt x="104767" y="434664"/>
                  </a:lnTo>
                  <a:lnTo>
                    <a:pt x="145132" y="456573"/>
                  </a:lnTo>
                  <a:lnTo>
                    <a:pt x="189738" y="470419"/>
                  </a:lnTo>
                  <a:lnTo>
                    <a:pt x="237629" y="475246"/>
                  </a:lnTo>
                  <a:lnTo>
                    <a:pt x="285516" y="470419"/>
                  </a:lnTo>
                  <a:lnTo>
                    <a:pt x="330119" y="456573"/>
                  </a:lnTo>
                  <a:lnTo>
                    <a:pt x="370482" y="434664"/>
                  </a:lnTo>
                  <a:lnTo>
                    <a:pt x="405649" y="405649"/>
                  </a:lnTo>
                  <a:lnTo>
                    <a:pt x="434664" y="370482"/>
                  </a:lnTo>
                  <a:lnTo>
                    <a:pt x="456573" y="330119"/>
                  </a:lnTo>
                  <a:lnTo>
                    <a:pt x="470419" y="285516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3" y="145132"/>
                  </a:lnTo>
                  <a:lnTo>
                    <a:pt x="434664" y="104767"/>
                  </a:lnTo>
                  <a:lnTo>
                    <a:pt x="405649" y="69599"/>
                  </a:lnTo>
                  <a:lnTo>
                    <a:pt x="370482" y="40582"/>
                  </a:lnTo>
                  <a:lnTo>
                    <a:pt x="330119" y="18673"/>
                  </a:lnTo>
                  <a:lnTo>
                    <a:pt x="285516" y="4827"/>
                  </a:lnTo>
                  <a:lnTo>
                    <a:pt x="237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922" y="337820"/>
              <a:ext cx="656163" cy="656155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38547" y="12963250"/>
            <a:ext cx="200177" cy="20017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187710" y="12963250"/>
            <a:ext cx="200177" cy="20017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436873" y="12963250"/>
            <a:ext cx="200177" cy="20017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86030" y="12963250"/>
            <a:ext cx="200177" cy="20017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935193" y="12963250"/>
            <a:ext cx="200177" cy="20017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184357" y="12963250"/>
            <a:ext cx="200177" cy="20017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433519" y="12963250"/>
            <a:ext cx="200177" cy="20017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682676" y="12963250"/>
            <a:ext cx="200177" cy="20017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931840" y="12963250"/>
            <a:ext cx="200177" cy="20017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181001" y="12963250"/>
            <a:ext cx="200177" cy="2001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716000" cy="13716452"/>
            <a:chOff x="0" y="0"/>
            <a:chExt cx="13716000" cy="13716452"/>
          </a:xfrm>
        </p:grpSpPr>
        <p:sp>
          <p:nvSpPr>
            <p:cNvPr id="3" name="object 3"/>
            <p:cNvSpPr/>
            <p:nvPr/>
          </p:nvSpPr>
          <p:spPr>
            <a:xfrm>
              <a:off x="2540" y="27597"/>
              <a:ext cx="8991600" cy="13688694"/>
            </a:xfrm>
            <a:custGeom>
              <a:avLst/>
              <a:gdLst/>
              <a:ahLst/>
              <a:cxnLst/>
              <a:rect l="l" t="t" r="r" b="b"/>
              <a:pathLst>
                <a:path w="8991600" h="13688694">
                  <a:moveTo>
                    <a:pt x="8991142" y="0"/>
                  </a:moveTo>
                  <a:lnTo>
                    <a:pt x="0" y="0"/>
                  </a:lnTo>
                  <a:lnTo>
                    <a:pt x="0" y="13688402"/>
                  </a:lnTo>
                  <a:lnTo>
                    <a:pt x="8991142" y="13688402"/>
                  </a:lnTo>
                  <a:lnTo>
                    <a:pt x="8991142" y="0"/>
                  </a:lnTo>
                  <a:close/>
                </a:path>
              </a:pathLst>
            </a:custGeom>
            <a:solidFill>
              <a:srgbClr val="75AC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0"/>
                  </a:moveTo>
                  <a:lnTo>
                    <a:pt x="0" y="0"/>
                  </a:lnTo>
                  <a:lnTo>
                    <a:pt x="0" y="428269"/>
                  </a:lnTo>
                  <a:lnTo>
                    <a:pt x="2958477" y="4937582"/>
                  </a:lnTo>
                  <a:lnTo>
                    <a:pt x="2080044" y="4937582"/>
                  </a:lnTo>
                  <a:lnTo>
                    <a:pt x="2080044" y="13716000"/>
                  </a:lnTo>
                  <a:lnTo>
                    <a:pt x="11916575" y="13716000"/>
                  </a:lnTo>
                  <a:lnTo>
                    <a:pt x="11966156" y="13716000"/>
                  </a:lnTo>
                  <a:lnTo>
                    <a:pt x="13716000" y="13716000"/>
                  </a:lnTo>
                  <a:lnTo>
                    <a:pt x="13716000" y="0"/>
                  </a:lnTo>
                  <a:close/>
                </a:path>
              </a:pathLst>
            </a:custGeom>
            <a:solidFill>
              <a:srgbClr val="3D85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80042" y="4937577"/>
              <a:ext cx="8278495" cy="8778875"/>
            </a:xfrm>
            <a:custGeom>
              <a:avLst/>
              <a:gdLst/>
              <a:ahLst/>
              <a:cxnLst/>
              <a:rect l="l" t="t" r="r" b="b"/>
              <a:pathLst>
                <a:path w="8278495" h="8778875">
                  <a:moveTo>
                    <a:pt x="878865" y="0"/>
                  </a:moveTo>
                  <a:lnTo>
                    <a:pt x="0" y="0"/>
                  </a:lnTo>
                  <a:lnTo>
                    <a:pt x="0" y="8778417"/>
                  </a:lnTo>
                  <a:lnTo>
                    <a:pt x="8278431" y="8778417"/>
                  </a:lnTo>
                  <a:lnTo>
                    <a:pt x="4414151" y="3121964"/>
                  </a:lnTo>
                  <a:lnTo>
                    <a:pt x="5306085" y="6340602"/>
                  </a:lnTo>
                  <a:lnTo>
                    <a:pt x="878865" y="0"/>
                  </a:lnTo>
                  <a:close/>
                </a:path>
              </a:pathLst>
            </a:custGeom>
            <a:solidFill>
              <a:srgbClr val="75AC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02673" y="8925718"/>
              <a:ext cx="2640774" cy="26406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53036" y="8631186"/>
              <a:ext cx="2140153" cy="213993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054459" y="8732614"/>
              <a:ext cx="1680210" cy="1715770"/>
            </a:xfrm>
            <a:custGeom>
              <a:avLst/>
              <a:gdLst/>
              <a:ahLst/>
              <a:cxnLst/>
              <a:rect l="l" t="t" r="r" b="b"/>
              <a:pathLst>
                <a:path w="1680209" h="1715770">
                  <a:moveTo>
                    <a:pt x="968641" y="0"/>
                  </a:moveTo>
                  <a:lnTo>
                    <a:pt x="920290" y="1185"/>
                  </a:lnTo>
                  <a:lnTo>
                    <a:pt x="872553" y="4704"/>
                  </a:lnTo>
                  <a:lnTo>
                    <a:pt x="825486" y="10500"/>
                  </a:lnTo>
                  <a:lnTo>
                    <a:pt x="779144" y="18520"/>
                  </a:lnTo>
                  <a:lnTo>
                    <a:pt x="733583" y="28706"/>
                  </a:lnTo>
                  <a:lnTo>
                    <a:pt x="688858" y="41004"/>
                  </a:lnTo>
                  <a:lnTo>
                    <a:pt x="645025" y="55358"/>
                  </a:lnTo>
                  <a:lnTo>
                    <a:pt x="602139" y="71712"/>
                  </a:lnTo>
                  <a:lnTo>
                    <a:pt x="560255" y="90012"/>
                  </a:lnTo>
                  <a:lnTo>
                    <a:pt x="519429" y="110201"/>
                  </a:lnTo>
                  <a:lnTo>
                    <a:pt x="479717" y="132224"/>
                  </a:lnTo>
                  <a:lnTo>
                    <a:pt x="441174" y="156026"/>
                  </a:lnTo>
                  <a:lnTo>
                    <a:pt x="403855" y="181551"/>
                  </a:lnTo>
                  <a:lnTo>
                    <a:pt x="367816" y="208744"/>
                  </a:lnTo>
                  <a:lnTo>
                    <a:pt x="333112" y="237549"/>
                  </a:lnTo>
                  <a:lnTo>
                    <a:pt x="299799" y="267910"/>
                  </a:lnTo>
                  <a:lnTo>
                    <a:pt x="267932" y="299773"/>
                  </a:lnTo>
                  <a:lnTo>
                    <a:pt x="237567" y="333081"/>
                  </a:lnTo>
                  <a:lnTo>
                    <a:pt x="208758" y="367779"/>
                  </a:lnTo>
                  <a:lnTo>
                    <a:pt x="181563" y="403812"/>
                  </a:lnTo>
                  <a:lnTo>
                    <a:pt x="156035" y="441125"/>
                  </a:lnTo>
                  <a:lnTo>
                    <a:pt x="132231" y="479661"/>
                  </a:lnTo>
                  <a:lnTo>
                    <a:pt x="110206" y="519365"/>
                  </a:lnTo>
                  <a:lnTo>
                    <a:pt x="90016" y="560182"/>
                  </a:lnTo>
                  <a:lnTo>
                    <a:pt x="71715" y="602056"/>
                  </a:lnTo>
                  <a:lnTo>
                    <a:pt x="55360" y="644932"/>
                  </a:lnTo>
                  <a:lnTo>
                    <a:pt x="41005" y="688754"/>
                  </a:lnTo>
                  <a:lnTo>
                    <a:pt x="28707" y="733467"/>
                  </a:lnTo>
                  <a:lnTo>
                    <a:pt x="18520" y="779015"/>
                  </a:lnTo>
                  <a:lnTo>
                    <a:pt x="10500" y="825343"/>
                  </a:lnTo>
                  <a:lnTo>
                    <a:pt x="4704" y="872395"/>
                  </a:lnTo>
                  <a:lnTo>
                    <a:pt x="1185" y="920116"/>
                  </a:lnTo>
                  <a:lnTo>
                    <a:pt x="0" y="968451"/>
                  </a:lnTo>
                  <a:lnTo>
                    <a:pt x="1410" y="1021211"/>
                  </a:lnTo>
                  <a:lnTo>
                    <a:pt x="5593" y="1073230"/>
                  </a:lnTo>
                  <a:lnTo>
                    <a:pt x="12477" y="1124435"/>
                  </a:lnTo>
                  <a:lnTo>
                    <a:pt x="21991" y="1174755"/>
                  </a:lnTo>
                  <a:lnTo>
                    <a:pt x="34062" y="1224118"/>
                  </a:lnTo>
                  <a:lnTo>
                    <a:pt x="48620" y="1272452"/>
                  </a:lnTo>
                  <a:lnTo>
                    <a:pt x="65592" y="1319685"/>
                  </a:lnTo>
                  <a:lnTo>
                    <a:pt x="84907" y="1365745"/>
                  </a:lnTo>
                  <a:lnTo>
                    <a:pt x="106494" y="1410560"/>
                  </a:lnTo>
                  <a:lnTo>
                    <a:pt x="130279" y="1454058"/>
                  </a:lnTo>
                  <a:lnTo>
                    <a:pt x="156193" y="1496167"/>
                  </a:lnTo>
                  <a:lnTo>
                    <a:pt x="184163" y="1536816"/>
                  </a:lnTo>
                  <a:lnTo>
                    <a:pt x="214117" y="1575932"/>
                  </a:lnTo>
                  <a:lnTo>
                    <a:pt x="245985" y="1613443"/>
                  </a:lnTo>
                  <a:lnTo>
                    <a:pt x="279694" y="1649278"/>
                  </a:lnTo>
                  <a:lnTo>
                    <a:pt x="315172" y="1683364"/>
                  </a:lnTo>
                  <a:lnTo>
                    <a:pt x="352348" y="1715630"/>
                  </a:lnTo>
                  <a:lnTo>
                    <a:pt x="1680057" y="311416"/>
                  </a:lnTo>
                  <a:lnTo>
                    <a:pt x="1645996" y="276343"/>
                  </a:lnTo>
                  <a:lnTo>
                    <a:pt x="1610217" y="243023"/>
                  </a:lnTo>
                  <a:lnTo>
                    <a:pt x="1572791" y="211527"/>
                  </a:lnTo>
                  <a:lnTo>
                    <a:pt x="1533789" y="181924"/>
                  </a:lnTo>
                  <a:lnTo>
                    <a:pt x="1493281" y="154285"/>
                  </a:lnTo>
                  <a:lnTo>
                    <a:pt x="1451339" y="128681"/>
                  </a:lnTo>
                  <a:lnTo>
                    <a:pt x="1408033" y="105181"/>
                  </a:lnTo>
                  <a:lnTo>
                    <a:pt x="1363435" y="83856"/>
                  </a:lnTo>
                  <a:lnTo>
                    <a:pt x="1317616" y="64777"/>
                  </a:lnTo>
                  <a:lnTo>
                    <a:pt x="1270646" y="48013"/>
                  </a:lnTo>
                  <a:lnTo>
                    <a:pt x="1222596" y="33635"/>
                  </a:lnTo>
                  <a:lnTo>
                    <a:pt x="1173538" y="21714"/>
                  </a:lnTo>
                  <a:lnTo>
                    <a:pt x="1123543" y="12319"/>
                  </a:lnTo>
                  <a:lnTo>
                    <a:pt x="1072681" y="5522"/>
                  </a:lnTo>
                  <a:lnTo>
                    <a:pt x="1021023" y="1392"/>
                  </a:lnTo>
                  <a:lnTo>
                    <a:pt x="968641" y="0"/>
                  </a:lnTo>
                  <a:close/>
                </a:path>
              </a:pathLst>
            </a:custGeom>
            <a:solidFill>
              <a:srgbClr val="FFFFFF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448471" y="9145378"/>
              <a:ext cx="856615" cy="837565"/>
            </a:xfrm>
            <a:custGeom>
              <a:avLst/>
              <a:gdLst/>
              <a:ahLst/>
              <a:cxnLst/>
              <a:rect l="l" t="t" r="r" b="b"/>
              <a:pathLst>
                <a:path w="856615" h="837565">
                  <a:moveTo>
                    <a:pt x="856576" y="0"/>
                  </a:moveTo>
                  <a:lnTo>
                    <a:pt x="661555" y="0"/>
                  </a:lnTo>
                  <a:lnTo>
                    <a:pt x="431863" y="631647"/>
                  </a:lnTo>
                  <a:lnTo>
                    <a:pt x="203352" y="0"/>
                  </a:lnTo>
                  <a:lnTo>
                    <a:pt x="0" y="0"/>
                  </a:lnTo>
                  <a:lnTo>
                    <a:pt x="328980" y="837310"/>
                  </a:lnTo>
                  <a:lnTo>
                    <a:pt x="524002" y="837310"/>
                  </a:lnTo>
                  <a:lnTo>
                    <a:pt x="8565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448471" y="9122689"/>
              <a:ext cx="856615" cy="837565"/>
            </a:xfrm>
            <a:custGeom>
              <a:avLst/>
              <a:gdLst/>
              <a:ahLst/>
              <a:cxnLst/>
              <a:rect l="l" t="t" r="r" b="b"/>
              <a:pathLst>
                <a:path w="856615" h="837565">
                  <a:moveTo>
                    <a:pt x="856576" y="0"/>
                  </a:moveTo>
                  <a:lnTo>
                    <a:pt x="661555" y="0"/>
                  </a:lnTo>
                  <a:lnTo>
                    <a:pt x="431863" y="631659"/>
                  </a:lnTo>
                  <a:lnTo>
                    <a:pt x="203352" y="0"/>
                  </a:lnTo>
                  <a:lnTo>
                    <a:pt x="0" y="0"/>
                  </a:lnTo>
                  <a:lnTo>
                    <a:pt x="328980" y="837311"/>
                  </a:lnTo>
                  <a:lnTo>
                    <a:pt x="524002" y="837311"/>
                  </a:lnTo>
                  <a:lnTo>
                    <a:pt x="856576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900222" y="9430744"/>
              <a:ext cx="697865" cy="852169"/>
            </a:xfrm>
            <a:custGeom>
              <a:avLst/>
              <a:gdLst/>
              <a:ahLst/>
              <a:cxnLst/>
              <a:rect l="l" t="t" r="r" b="b"/>
              <a:pathLst>
                <a:path w="697865" h="852170">
                  <a:moveTo>
                    <a:pt x="374510" y="0"/>
                  </a:moveTo>
                  <a:lnTo>
                    <a:pt x="318334" y="2831"/>
                  </a:lnTo>
                  <a:lnTo>
                    <a:pt x="266365" y="11169"/>
                  </a:lnTo>
                  <a:lnTo>
                    <a:pt x="219004" y="24775"/>
                  </a:lnTo>
                  <a:lnTo>
                    <a:pt x="176653" y="43414"/>
                  </a:lnTo>
                  <a:lnTo>
                    <a:pt x="139714" y="66848"/>
                  </a:lnTo>
                  <a:lnTo>
                    <a:pt x="108589" y="94840"/>
                  </a:lnTo>
                  <a:lnTo>
                    <a:pt x="83682" y="127155"/>
                  </a:lnTo>
                  <a:lnTo>
                    <a:pt x="65393" y="163554"/>
                  </a:lnTo>
                  <a:lnTo>
                    <a:pt x="54124" y="203802"/>
                  </a:lnTo>
                  <a:lnTo>
                    <a:pt x="50279" y="247662"/>
                  </a:lnTo>
                  <a:lnTo>
                    <a:pt x="54258" y="293594"/>
                  </a:lnTo>
                  <a:lnTo>
                    <a:pt x="65583" y="332986"/>
                  </a:lnTo>
                  <a:lnTo>
                    <a:pt x="106598" y="394780"/>
                  </a:lnTo>
                  <a:lnTo>
                    <a:pt x="165977" y="438300"/>
                  </a:lnTo>
                  <a:lnTo>
                    <a:pt x="236376" y="468803"/>
                  </a:lnTo>
                  <a:lnTo>
                    <a:pt x="273411" y="480815"/>
                  </a:lnTo>
                  <a:lnTo>
                    <a:pt x="310447" y="491543"/>
                  </a:lnTo>
                  <a:lnTo>
                    <a:pt x="346565" y="501645"/>
                  </a:lnTo>
                  <a:lnTo>
                    <a:pt x="380846" y="511777"/>
                  </a:lnTo>
                  <a:lnTo>
                    <a:pt x="440225" y="534759"/>
                  </a:lnTo>
                  <a:lnTo>
                    <a:pt x="481240" y="565746"/>
                  </a:lnTo>
                  <a:lnTo>
                    <a:pt x="496544" y="609993"/>
                  </a:lnTo>
                  <a:lnTo>
                    <a:pt x="488040" y="644218"/>
                  </a:lnTo>
                  <a:lnTo>
                    <a:pt x="463494" y="669363"/>
                  </a:lnTo>
                  <a:lnTo>
                    <a:pt x="424358" y="684863"/>
                  </a:lnTo>
                  <a:lnTo>
                    <a:pt x="372084" y="690156"/>
                  </a:lnTo>
                  <a:lnTo>
                    <a:pt x="332298" y="687213"/>
                  </a:lnTo>
                  <a:lnTo>
                    <a:pt x="289622" y="678639"/>
                  </a:lnTo>
                  <a:lnTo>
                    <a:pt x="245270" y="664811"/>
                  </a:lnTo>
                  <a:lnTo>
                    <a:pt x="200456" y="646107"/>
                  </a:lnTo>
                  <a:lnTo>
                    <a:pt x="156395" y="622907"/>
                  </a:lnTo>
                  <a:lnTo>
                    <a:pt x="114301" y="595587"/>
                  </a:lnTo>
                  <a:lnTo>
                    <a:pt x="75387" y="564527"/>
                  </a:lnTo>
                  <a:lnTo>
                    <a:pt x="0" y="718845"/>
                  </a:lnTo>
                  <a:lnTo>
                    <a:pt x="37386" y="747559"/>
                  </a:lnTo>
                  <a:lnTo>
                    <a:pt x="78303" y="773403"/>
                  </a:lnTo>
                  <a:lnTo>
                    <a:pt x="122248" y="796081"/>
                  </a:lnTo>
                  <a:lnTo>
                    <a:pt x="168716" y="815298"/>
                  </a:lnTo>
                  <a:lnTo>
                    <a:pt x="217201" y="830759"/>
                  </a:lnTo>
                  <a:lnTo>
                    <a:pt x="267201" y="842167"/>
                  </a:lnTo>
                  <a:lnTo>
                    <a:pt x="318209" y="849229"/>
                  </a:lnTo>
                  <a:lnTo>
                    <a:pt x="369722" y="851649"/>
                  </a:lnTo>
                  <a:lnTo>
                    <a:pt x="423963" y="849006"/>
                  </a:lnTo>
                  <a:lnTo>
                    <a:pt x="475023" y="841129"/>
                  </a:lnTo>
                  <a:lnTo>
                    <a:pt x="522305" y="828098"/>
                  </a:lnTo>
                  <a:lnTo>
                    <a:pt x="565215" y="809992"/>
                  </a:lnTo>
                  <a:lnTo>
                    <a:pt x="603157" y="786890"/>
                  </a:lnTo>
                  <a:lnTo>
                    <a:pt x="635536" y="758871"/>
                  </a:lnTo>
                  <a:lnTo>
                    <a:pt x="661756" y="726015"/>
                  </a:lnTo>
                  <a:lnTo>
                    <a:pt x="681222" y="688400"/>
                  </a:lnTo>
                  <a:lnTo>
                    <a:pt x="693338" y="646105"/>
                  </a:lnTo>
                  <a:lnTo>
                    <a:pt x="697509" y="599211"/>
                  </a:lnTo>
                  <a:lnTo>
                    <a:pt x="693718" y="552472"/>
                  </a:lnTo>
                  <a:lnTo>
                    <a:pt x="682562" y="512261"/>
                  </a:lnTo>
                  <a:lnTo>
                    <a:pt x="664959" y="477932"/>
                  </a:lnTo>
                  <a:lnTo>
                    <a:pt x="614090" y="424338"/>
                  </a:lnTo>
                  <a:lnTo>
                    <a:pt x="548468" y="386521"/>
                  </a:lnTo>
                  <a:lnTo>
                    <a:pt x="512422" y="371916"/>
                  </a:lnTo>
                  <a:lnTo>
                    <a:pt x="475446" y="359317"/>
                  </a:lnTo>
                  <a:lnTo>
                    <a:pt x="438459" y="348081"/>
                  </a:lnTo>
                  <a:lnTo>
                    <a:pt x="402380" y="337559"/>
                  </a:lnTo>
                  <a:lnTo>
                    <a:pt x="368129" y="327108"/>
                  </a:lnTo>
                  <a:lnTo>
                    <a:pt x="308787" y="303832"/>
                  </a:lnTo>
                  <a:lnTo>
                    <a:pt x="267789" y="273086"/>
                  </a:lnTo>
                  <a:lnTo>
                    <a:pt x="252488" y="229704"/>
                  </a:lnTo>
                  <a:lnTo>
                    <a:pt x="260206" y="199869"/>
                  </a:lnTo>
                  <a:lnTo>
                    <a:pt x="281941" y="178561"/>
                  </a:lnTo>
                  <a:lnTo>
                    <a:pt x="315566" y="165779"/>
                  </a:lnTo>
                  <a:lnTo>
                    <a:pt x="358952" y="161518"/>
                  </a:lnTo>
                  <a:lnTo>
                    <a:pt x="395384" y="164243"/>
                  </a:lnTo>
                  <a:lnTo>
                    <a:pt x="436667" y="172151"/>
                  </a:lnTo>
                  <a:lnTo>
                    <a:pt x="481276" y="184845"/>
                  </a:lnTo>
                  <a:lnTo>
                    <a:pt x="527681" y="201927"/>
                  </a:lnTo>
                  <a:lnTo>
                    <a:pt x="574355" y="222998"/>
                  </a:lnTo>
                  <a:lnTo>
                    <a:pt x="619772" y="247662"/>
                  </a:lnTo>
                  <a:lnTo>
                    <a:pt x="692759" y="90919"/>
                  </a:lnTo>
                  <a:lnTo>
                    <a:pt x="654907" y="68556"/>
                  </a:lnTo>
                  <a:lnTo>
                    <a:pt x="613542" y="48829"/>
                  </a:lnTo>
                  <a:lnTo>
                    <a:pt x="569249" y="32032"/>
                  </a:lnTo>
                  <a:lnTo>
                    <a:pt x="522615" y="18457"/>
                  </a:lnTo>
                  <a:lnTo>
                    <a:pt x="474223" y="8398"/>
                  </a:lnTo>
                  <a:lnTo>
                    <a:pt x="424660" y="2148"/>
                  </a:lnTo>
                  <a:lnTo>
                    <a:pt x="3745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900222" y="9408067"/>
              <a:ext cx="697865" cy="852169"/>
            </a:xfrm>
            <a:custGeom>
              <a:avLst/>
              <a:gdLst/>
              <a:ahLst/>
              <a:cxnLst/>
              <a:rect l="l" t="t" r="r" b="b"/>
              <a:pathLst>
                <a:path w="697865" h="852170">
                  <a:moveTo>
                    <a:pt x="374510" y="0"/>
                  </a:moveTo>
                  <a:lnTo>
                    <a:pt x="318334" y="2831"/>
                  </a:lnTo>
                  <a:lnTo>
                    <a:pt x="266365" y="11167"/>
                  </a:lnTo>
                  <a:lnTo>
                    <a:pt x="219004" y="24772"/>
                  </a:lnTo>
                  <a:lnTo>
                    <a:pt x="176653" y="43409"/>
                  </a:lnTo>
                  <a:lnTo>
                    <a:pt x="139714" y="66841"/>
                  </a:lnTo>
                  <a:lnTo>
                    <a:pt x="108589" y="94832"/>
                  </a:lnTo>
                  <a:lnTo>
                    <a:pt x="83682" y="127145"/>
                  </a:lnTo>
                  <a:lnTo>
                    <a:pt x="65393" y="163543"/>
                  </a:lnTo>
                  <a:lnTo>
                    <a:pt x="54124" y="203790"/>
                  </a:lnTo>
                  <a:lnTo>
                    <a:pt x="50279" y="247650"/>
                  </a:lnTo>
                  <a:lnTo>
                    <a:pt x="54258" y="293579"/>
                  </a:lnTo>
                  <a:lnTo>
                    <a:pt x="65583" y="332970"/>
                  </a:lnTo>
                  <a:lnTo>
                    <a:pt x="106598" y="394762"/>
                  </a:lnTo>
                  <a:lnTo>
                    <a:pt x="165977" y="438281"/>
                  </a:lnTo>
                  <a:lnTo>
                    <a:pt x="236376" y="468783"/>
                  </a:lnTo>
                  <a:lnTo>
                    <a:pt x="273411" y="480795"/>
                  </a:lnTo>
                  <a:lnTo>
                    <a:pt x="310447" y="491522"/>
                  </a:lnTo>
                  <a:lnTo>
                    <a:pt x="346565" y="501623"/>
                  </a:lnTo>
                  <a:lnTo>
                    <a:pt x="380846" y="511754"/>
                  </a:lnTo>
                  <a:lnTo>
                    <a:pt x="440225" y="534733"/>
                  </a:lnTo>
                  <a:lnTo>
                    <a:pt x="481240" y="565715"/>
                  </a:lnTo>
                  <a:lnTo>
                    <a:pt x="496544" y="609955"/>
                  </a:lnTo>
                  <a:lnTo>
                    <a:pt x="488040" y="644204"/>
                  </a:lnTo>
                  <a:lnTo>
                    <a:pt x="463494" y="669364"/>
                  </a:lnTo>
                  <a:lnTo>
                    <a:pt x="424358" y="684873"/>
                  </a:lnTo>
                  <a:lnTo>
                    <a:pt x="372084" y="690168"/>
                  </a:lnTo>
                  <a:lnTo>
                    <a:pt x="332298" y="687226"/>
                  </a:lnTo>
                  <a:lnTo>
                    <a:pt x="289622" y="678651"/>
                  </a:lnTo>
                  <a:lnTo>
                    <a:pt x="245270" y="664822"/>
                  </a:lnTo>
                  <a:lnTo>
                    <a:pt x="200456" y="646115"/>
                  </a:lnTo>
                  <a:lnTo>
                    <a:pt x="156395" y="622910"/>
                  </a:lnTo>
                  <a:lnTo>
                    <a:pt x="114301" y="595584"/>
                  </a:lnTo>
                  <a:lnTo>
                    <a:pt x="75387" y="564515"/>
                  </a:lnTo>
                  <a:lnTo>
                    <a:pt x="0" y="718858"/>
                  </a:lnTo>
                  <a:lnTo>
                    <a:pt x="37386" y="747570"/>
                  </a:lnTo>
                  <a:lnTo>
                    <a:pt x="78303" y="773410"/>
                  </a:lnTo>
                  <a:lnTo>
                    <a:pt x="122248" y="796082"/>
                  </a:lnTo>
                  <a:lnTo>
                    <a:pt x="168716" y="815292"/>
                  </a:lnTo>
                  <a:lnTo>
                    <a:pt x="217201" y="830745"/>
                  </a:lnTo>
                  <a:lnTo>
                    <a:pt x="267201" y="842148"/>
                  </a:lnTo>
                  <a:lnTo>
                    <a:pt x="318209" y="849205"/>
                  </a:lnTo>
                  <a:lnTo>
                    <a:pt x="369722" y="851623"/>
                  </a:lnTo>
                  <a:lnTo>
                    <a:pt x="423963" y="848981"/>
                  </a:lnTo>
                  <a:lnTo>
                    <a:pt x="475023" y="841108"/>
                  </a:lnTo>
                  <a:lnTo>
                    <a:pt x="522305" y="828081"/>
                  </a:lnTo>
                  <a:lnTo>
                    <a:pt x="565215" y="809980"/>
                  </a:lnTo>
                  <a:lnTo>
                    <a:pt x="603157" y="786884"/>
                  </a:lnTo>
                  <a:lnTo>
                    <a:pt x="635536" y="758870"/>
                  </a:lnTo>
                  <a:lnTo>
                    <a:pt x="661756" y="726019"/>
                  </a:lnTo>
                  <a:lnTo>
                    <a:pt x="681222" y="688408"/>
                  </a:lnTo>
                  <a:lnTo>
                    <a:pt x="693338" y="646117"/>
                  </a:lnTo>
                  <a:lnTo>
                    <a:pt x="697509" y="599224"/>
                  </a:lnTo>
                  <a:lnTo>
                    <a:pt x="693718" y="552481"/>
                  </a:lnTo>
                  <a:lnTo>
                    <a:pt x="682562" y="512267"/>
                  </a:lnTo>
                  <a:lnTo>
                    <a:pt x="664959" y="477935"/>
                  </a:lnTo>
                  <a:lnTo>
                    <a:pt x="614090" y="424337"/>
                  </a:lnTo>
                  <a:lnTo>
                    <a:pt x="548468" y="386519"/>
                  </a:lnTo>
                  <a:lnTo>
                    <a:pt x="512422" y="371914"/>
                  </a:lnTo>
                  <a:lnTo>
                    <a:pt x="475446" y="359316"/>
                  </a:lnTo>
                  <a:lnTo>
                    <a:pt x="438459" y="348080"/>
                  </a:lnTo>
                  <a:lnTo>
                    <a:pt x="402380" y="337560"/>
                  </a:lnTo>
                  <a:lnTo>
                    <a:pt x="368129" y="327110"/>
                  </a:lnTo>
                  <a:lnTo>
                    <a:pt x="308787" y="303837"/>
                  </a:lnTo>
                  <a:lnTo>
                    <a:pt x="267789" y="273095"/>
                  </a:lnTo>
                  <a:lnTo>
                    <a:pt x="252488" y="229717"/>
                  </a:lnTo>
                  <a:lnTo>
                    <a:pt x="260206" y="199867"/>
                  </a:lnTo>
                  <a:lnTo>
                    <a:pt x="281941" y="178552"/>
                  </a:lnTo>
                  <a:lnTo>
                    <a:pt x="315566" y="165766"/>
                  </a:lnTo>
                  <a:lnTo>
                    <a:pt x="358952" y="161505"/>
                  </a:lnTo>
                  <a:lnTo>
                    <a:pt x="395384" y="164230"/>
                  </a:lnTo>
                  <a:lnTo>
                    <a:pt x="436667" y="172138"/>
                  </a:lnTo>
                  <a:lnTo>
                    <a:pt x="481276" y="184832"/>
                  </a:lnTo>
                  <a:lnTo>
                    <a:pt x="527681" y="201914"/>
                  </a:lnTo>
                  <a:lnTo>
                    <a:pt x="574355" y="222986"/>
                  </a:lnTo>
                  <a:lnTo>
                    <a:pt x="619772" y="247650"/>
                  </a:lnTo>
                  <a:lnTo>
                    <a:pt x="692759" y="90919"/>
                  </a:lnTo>
                  <a:lnTo>
                    <a:pt x="654907" y="68552"/>
                  </a:lnTo>
                  <a:lnTo>
                    <a:pt x="613542" y="48823"/>
                  </a:lnTo>
                  <a:lnTo>
                    <a:pt x="569249" y="32026"/>
                  </a:lnTo>
                  <a:lnTo>
                    <a:pt x="522615" y="18453"/>
                  </a:lnTo>
                  <a:lnTo>
                    <a:pt x="474223" y="8396"/>
                  </a:lnTo>
                  <a:lnTo>
                    <a:pt x="424660" y="2147"/>
                  </a:lnTo>
                  <a:lnTo>
                    <a:pt x="37451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29214" y="8186935"/>
            <a:ext cx="5572760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7200" b="1" spc="40" dirty="0">
                <a:solidFill>
                  <a:srgbClr val="FFFFFF"/>
                </a:solidFill>
                <a:latin typeface="Trebuchet MS"/>
                <a:cs typeface="Trebuchet MS"/>
              </a:rPr>
              <a:t>Function </a:t>
            </a:r>
            <a:r>
              <a:rPr sz="7200" b="1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200" b="1" spc="210" dirty="0">
                <a:solidFill>
                  <a:srgbClr val="FFFFFF"/>
                </a:solidFill>
                <a:latin typeface="Trebuchet MS"/>
                <a:cs typeface="Trebuchet MS"/>
              </a:rPr>
              <a:t>Decla</a:t>
            </a:r>
            <a:r>
              <a:rPr sz="7200" b="1" spc="12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7200" b="1" spc="2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7200" b="1" spc="90" dirty="0">
                <a:solidFill>
                  <a:srgbClr val="FFFFFF"/>
                </a:solidFill>
                <a:latin typeface="Trebuchet MS"/>
                <a:cs typeface="Trebuchet MS"/>
              </a:rPr>
              <a:t>tions</a:t>
            </a:r>
            <a:endParaRPr sz="720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41918" y="337820"/>
            <a:ext cx="13020675" cy="13040994"/>
            <a:chOff x="341918" y="337820"/>
            <a:chExt cx="13020675" cy="13040994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34182" y="337835"/>
              <a:ext cx="590652" cy="59070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18" y="12748481"/>
              <a:ext cx="625221" cy="62970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32381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17" y="0"/>
                  </a:moveTo>
                  <a:lnTo>
                    <a:pt x="189729" y="4827"/>
                  </a:lnTo>
                  <a:lnTo>
                    <a:pt x="145127" y="18673"/>
                  </a:lnTo>
                  <a:lnTo>
                    <a:pt x="104764" y="40582"/>
                  </a:lnTo>
                  <a:lnTo>
                    <a:pt x="69597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7" y="405649"/>
                  </a:lnTo>
                  <a:lnTo>
                    <a:pt x="104764" y="434664"/>
                  </a:lnTo>
                  <a:lnTo>
                    <a:pt x="145127" y="456573"/>
                  </a:lnTo>
                  <a:lnTo>
                    <a:pt x="189729" y="470419"/>
                  </a:lnTo>
                  <a:lnTo>
                    <a:pt x="237617" y="475246"/>
                  </a:lnTo>
                  <a:lnTo>
                    <a:pt x="285508" y="470419"/>
                  </a:lnTo>
                  <a:lnTo>
                    <a:pt x="330114" y="456573"/>
                  </a:lnTo>
                  <a:lnTo>
                    <a:pt x="370479" y="434664"/>
                  </a:lnTo>
                  <a:lnTo>
                    <a:pt x="405647" y="405649"/>
                  </a:lnTo>
                  <a:lnTo>
                    <a:pt x="434663" y="370482"/>
                  </a:lnTo>
                  <a:lnTo>
                    <a:pt x="456572" y="330119"/>
                  </a:lnTo>
                  <a:lnTo>
                    <a:pt x="470419" y="285516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2" y="145132"/>
                  </a:lnTo>
                  <a:lnTo>
                    <a:pt x="434663" y="104767"/>
                  </a:lnTo>
                  <a:lnTo>
                    <a:pt x="405647" y="69599"/>
                  </a:lnTo>
                  <a:lnTo>
                    <a:pt x="370479" y="40582"/>
                  </a:lnTo>
                  <a:lnTo>
                    <a:pt x="330114" y="18673"/>
                  </a:lnTo>
                  <a:lnTo>
                    <a:pt x="285508" y="4827"/>
                  </a:lnTo>
                  <a:lnTo>
                    <a:pt x="237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1922" y="337820"/>
              <a:ext cx="656163" cy="65615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600533" y="6999672"/>
              <a:ext cx="8515350" cy="0"/>
            </a:xfrm>
            <a:custGeom>
              <a:avLst/>
              <a:gdLst/>
              <a:ahLst/>
              <a:cxnLst/>
              <a:rect l="l" t="t" r="r" b="b"/>
              <a:pathLst>
                <a:path w="8515350">
                  <a:moveTo>
                    <a:pt x="8514930" y="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2D30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600535" y="3647045"/>
              <a:ext cx="8515350" cy="0"/>
            </a:xfrm>
            <a:custGeom>
              <a:avLst/>
              <a:gdLst/>
              <a:ahLst/>
              <a:cxnLst/>
              <a:rect l="l" t="t" r="r" b="b"/>
              <a:pathLst>
                <a:path w="8515350">
                  <a:moveTo>
                    <a:pt x="0" y="0"/>
                  </a:moveTo>
                  <a:lnTo>
                    <a:pt x="8514930" y="0"/>
                  </a:lnTo>
                </a:path>
              </a:pathLst>
            </a:custGeom>
            <a:ln w="38100">
              <a:solidFill>
                <a:srgbClr val="2D30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19924" y="12966698"/>
              <a:ext cx="200177" cy="20017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69088" y="12966698"/>
              <a:ext cx="200177" cy="20017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18250" y="12966698"/>
              <a:ext cx="200177" cy="20017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67408" y="12966698"/>
              <a:ext cx="200177" cy="20017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16571" y="12966698"/>
              <a:ext cx="200177" cy="20017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65733" y="12966698"/>
              <a:ext cx="200177" cy="20017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14897" y="12966698"/>
              <a:ext cx="200177" cy="20017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64053" y="12966698"/>
              <a:ext cx="200177" cy="20017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13217" y="12966698"/>
              <a:ext cx="200177" cy="20017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62380" y="12966698"/>
              <a:ext cx="200177" cy="200177"/>
            </a:xfrm>
            <a:prstGeom prst="rect">
              <a:avLst/>
            </a:prstGeom>
          </p:spPr>
        </p:pic>
      </p:grpSp>
      <p:sp>
        <p:nvSpPr>
          <p:cNvPr id="38" name="object 38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  <p:sp>
        <p:nvSpPr>
          <p:cNvPr id="36" name="object 36"/>
          <p:cNvSpPr txBox="1"/>
          <p:nvPr/>
        </p:nvSpPr>
        <p:spPr>
          <a:xfrm>
            <a:off x="9532304" y="8186935"/>
            <a:ext cx="384302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b="1" spc="-31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7200" b="1" spc="90" dirty="0">
                <a:solidFill>
                  <a:srgbClr val="FFFFFF"/>
                </a:solidFill>
                <a:latin typeface="Trebuchet MS"/>
                <a:cs typeface="Trebuchet MS"/>
              </a:rPr>
              <a:t>unction</a:t>
            </a:r>
            <a:endParaRPr sz="72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154304" y="9284215"/>
            <a:ext cx="522160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b="1" spc="145" dirty="0">
                <a:solidFill>
                  <a:srgbClr val="FFFFFF"/>
                </a:solidFill>
                <a:latin typeface="Trebuchet MS"/>
                <a:cs typeface="Trebuchet MS"/>
              </a:rPr>
              <a:t>Exp</a:t>
            </a:r>
            <a:r>
              <a:rPr sz="7200" b="1" spc="-48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7200" b="1" spc="240" dirty="0">
                <a:solidFill>
                  <a:srgbClr val="FFFFFF"/>
                </a:solidFill>
                <a:latin typeface="Trebuchet MS"/>
                <a:cs typeface="Trebuchet MS"/>
              </a:rPr>
              <a:t>essions</a:t>
            </a:r>
            <a:endParaRPr sz="7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716000" cy="13716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83120" y="4191127"/>
            <a:ext cx="12150090" cy="5334000"/>
          </a:xfrm>
          <a:custGeom>
            <a:avLst/>
            <a:gdLst/>
            <a:ahLst/>
            <a:cxnLst/>
            <a:rect l="l" t="t" r="r" b="b"/>
            <a:pathLst>
              <a:path w="12150090" h="5334000">
                <a:moveTo>
                  <a:pt x="12149759" y="5333733"/>
                </a:moveTo>
                <a:lnTo>
                  <a:pt x="0" y="5333733"/>
                </a:lnTo>
                <a:lnTo>
                  <a:pt x="0" y="0"/>
                </a:lnTo>
                <a:lnTo>
                  <a:pt x="12149759" y="0"/>
                </a:lnTo>
                <a:lnTo>
                  <a:pt x="12149759" y="5333733"/>
                </a:lnTo>
                <a:close/>
              </a:path>
            </a:pathLst>
          </a:custGeom>
          <a:ln w="50800">
            <a:solidFill>
              <a:srgbClr val="2D30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54832" y="4832244"/>
            <a:ext cx="11207115" cy="3865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8400" spc="45" dirty="0">
                <a:solidFill>
                  <a:srgbClr val="FFFFFF"/>
                </a:solidFill>
              </a:rPr>
              <a:t>Function</a:t>
            </a:r>
            <a:r>
              <a:rPr sz="8400" spc="-555" dirty="0">
                <a:solidFill>
                  <a:srgbClr val="FFFFFF"/>
                </a:solidFill>
              </a:rPr>
              <a:t> </a:t>
            </a:r>
            <a:r>
              <a:rPr sz="8400" spc="185" dirty="0">
                <a:solidFill>
                  <a:srgbClr val="FFFFFF"/>
                </a:solidFill>
              </a:rPr>
              <a:t>Declarations </a:t>
            </a:r>
            <a:r>
              <a:rPr sz="8400" spc="-2515" dirty="0">
                <a:solidFill>
                  <a:srgbClr val="FFFFFF"/>
                </a:solidFill>
              </a:rPr>
              <a:t> </a:t>
            </a:r>
            <a:r>
              <a:rPr sz="8400" spc="345" dirty="0">
                <a:solidFill>
                  <a:srgbClr val="FFFFFF"/>
                </a:solidFill>
              </a:rPr>
              <a:t>a</a:t>
            </a:r>
            <a:r>
              <a:rPr sz="8400" spc="-560" dirty="0">
                <a:solidFill>
                  <a:srgbClr val="FFFFFF"/>
                </a:solidFill>
              </a:rPr>
              <a:t>r</a:t>
            </a:r>
            <a:r>
              <a:rPr sz="8400" spc="200" dirty="0">
                <a:solidFill>
                  <a:srgbClr val="FFFFFF"/>
                </a:solidFill>
              </a:rPr>
              <a:t>e</a:t>
            </a:r>
            <a:r>
              <a:rPr sz="8400" spc="-515" dirty="0">
                <a:solidFill>
                  <a:srgbClr val="FFFFFF"/>
                </a:solidFill>
              </a:rPr>
              <a:t> </a:t>
            </a:r>
            <a:r>
              <a:rPr sz="8400" spc="204" dirty="0">
                <a:solidFill>
                  <a:srgbClr val="FFFFFF"/>
                </a:solidFill>
              </a:rPr>
              <a:t>normal</a:t>
            </a:r>
            <a:r>
              <a:rPr sz="8400" spc="-780" dirty="0">
                <a:solidFill>
                  <a:srgbClr val="FFFFFF"/>
                </a:solidFill>
              </a:rPr>
              <a:t> </a:t>
            </a:r>
            <a:r>
              <a:rPr sz="8400" spc="85" dirty="0">
                <a:solidFill>
                  <a:srgbClr val="FFFFFF"/>
                </a:solidFill>
              </a:rPr>
              <a:t>function  </a:t>
            </a:r>
            <a:r>
              <a:rPr sz="8400" spc="300" dirty="0">
                <a:solidFill>
                  <a:srgbClr val="FFFFFF"/>
                </a:solidFill>
              </a:rPr>
              <a:t>w</a:t>
            </a:r>
            <a:r>
              <a:rPr sz="8400" spc="200" dirty="0">
                <a:solidFill>
                  <a:srgbClr val="FFFFFF"/>
                </a:solidFill>
              </a:rPr>
              <a:t>e</a:t>
            </a:r>
            <a:r>
              <a:rPr sz="8400" spc="-745" dirty="0">
                <a:solidFill>
                  <a:srgbClr val="FFFFFF"/>
                </a:solidFill>
              </a:rPr>
              <a:t> </a:t>
            </a:r>
            <a:r>
              <a:rPr sz="8400" spc="-80" dirty="0">
                <a:solidFill>
                  <a:srgbClr val="FFFFFF"/>
                </a:solidFill>
              </a:rPr>
              <a:t>wri</a:t>
            </a:r>
            <a:r>
              <a:rPr sz="8400" spc="-215" dirty="0">
                <a:solidFill>
                  <a:srgbClr val="FFFFFF"/>
                </a:solidFill>
              </a:rPr>
              <a:t>t</a:t>
            </a:r>
            <a:r>
              <a:rPr sz="8400" spc="-155" dirty="0">
                <a:solidFill>
                  <a:srgbClr val="FFFFFF"/>
                </a:solidFill>
              </a:rPr>
              <a:t>e!</a:t>
            </a:r>
            <a:endParaRPr sz="840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183" y="337835"/>
            <a:ext cx="590645" cy="59070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1917" y="12748482"/>
            <a:ext cx="625221" cy="629708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341922" y="337820"/>
            <a:ext cx="656590" cy="656590"/>
            <a:chOff x="341922" y="337820"/>
            <a:chExt cx="656590" cy="656590"/>
          </a:xfrm>
        </p:grpSpPr>
        <p:sp>
          <p:nvSpPr>
            <p:cNvPr id="9" name="object 9"/>
            <p:cNvSpPr/>
            <p:nvPr/>
          </p:nvSpPr>
          <p:spPr>
            <a:xfrm>
              <a:off x="432381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17" y="0"/>
                  </a:moveTo>
                  <a:lnTo>
                    <a:pt x="189729" y="4827"/>
                  </a:lnTo>
                  <a:lnTo>
                    <a:pt x="145127" y="18673"/>
                  </a:lnTo>
                  <a:lnTo>
                    <a:pt x="104764" y="40582"/>
                  </a:lnTo>
                  <a:lnTo>
                    <a:pt x="69597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7" y="405649"/>
                  </a:lnTo>
                  <a:lnTo>
                    <a:pt x="104764" y="434664"/>
                  </a:lnTo>
                  <a:lnTo>
                    <a:pt x="145127" y="456573"/>
                  </a:lnTo>
                  <a:lnTo>
                    <a:pt x="189729" y="470419"/>
                  </a:lnTo>
                  <a:lnTo>
                    <a:pt x="237617" y="475246"/>
                  </a:lnTo>
                  <a:lnTo>
                    <a:pt x="285508" y="470419"/>
                  </a:lnTo>
                  <a:lnTo>
                    <a:pt x="330114" y="456573"/>
                  </a:lnTo>
                  <a:lnTo>
                    <a:pt x="370479" y="434664"/>
                  </a:lnTo>
                  <a:lnTo>
                    <a:pt x="405647" y="405649"/>
                  </a:lnTo>
                  <a:lnTo>
                    <a:pt x="434663" y="370482"/>
                  </a:lnTo>
                  <a:lnTo>
                    <a:pt x="456572" y="330119"/>
                  </a:lnTo>
                  <a:lnTo>
                    <a:pt x="470419" y="285516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2" y="145132"/>
                  </a:lnTo>
                  <a:lnTo>
                    <a:pt x="434663" y="104767"/>
                  </a:lnTo>
                  <a:lnTo>
                    <a:pt x="405647" y="69599"/>
                  </a:lnTo>
                  <a:lnTo>
                    <a:pt x="370479" y="40582"/>
                  </a:lnTo>
                  <a:lnTo>
                    <a:pt x="330114" y="18673"/>
                  </a:lnTo>
                  <a:lnTo>
                    <a:pt x="285508" y="4827"/>
                  </a:lnTo>
                  <a:lnTo>
                    <a:pt x="237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22" y="337820"/>
              <a:ext cx="656158" cy="656155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54372" y="12963250"/>
            <a:ext cx="200177" cy="20017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203536" y="12963250"/>
            <a:ext cx="200177" cy="20017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52698" y="12963250"/>
            <a:ext cx="200177" cy="20017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701862" y="12963250"/>
            <a:ext cx="200177" cy="20017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951018" y="12963250"/>
            <a:ext cx="200177" cy="20017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200181" y="12963250"/>
            <a:ext cx="200177" cy="20017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449345" y="12963250"/>
            <a:ext cx="200177" cy="20017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698507" y="12963250"/>
            <a:ext cx="200177" cy="20017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96827" y="12963250"/>
            <a:ext cx="200177" cy="20017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947665" y="12963250"/>
            <a:ext cx="200177" cy="200177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716000" cy="13716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4804" y="3955634"/>
            <a:ext cx="12706985" cy="2585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110354">
              <a:lnSpc>
                <a:spcPct val="100000"/>
              </a:lnSpc>
              <a:spcBef>
                <a:spcPts val="100"/>
              </a:spcBef>
            </a:pPr>
            <a:r>
              <a:rPr sz="8400" spc="254" dirty="0">
                <a:solidFill>
                  <a:srgbClr val="FFFFFF"/>
                </a:solidFill>
              </a:rPr>
              <a:t>Example </a:t>
            </a:r>
            <a:r>
              <a:rPr sz="8400" spc="260" dirty="0">
                <a:solidFill>
                  <a:srgbClr val="FFFFFF"/>
                </a:solidFill>
              </a:rPr>
              <a:t> (</a:t>
            </a:r>
            <a:r>
              <a:rPr sz="7300" spc="260" dirty="0">
                <a:solidFill>
                  <a:srgbClr val="FFF100"/>
                </a:solidFill>
              </a:rPr>
              <a:t>FUNCTION</a:t>
            </a:r>
            <a:r>
              <a:rPr sz="7300" spc="-495" dirty="0">
                <a:solidFill>
                  <a:srgbClr val="FFF100"/>
                </a:solidFill>
              </a:rPr>
              <a:t> </a:t>
            </a:r>
            <a:r>
              <a:rPr sz="7300" spc="245" dirty="0">
                <a:solidFill>
                  <a:srgbClr val="FFF100"/>
                </a:solidFill>
              </a:rPr>
              <a:t>DECLARATIONS</a:t>
            </a:r>
            <a:r>
              <a:rPr sz="8400" spc="245" dirty="0">
                <a:solidFill>
                  <a:srgbClr val="FFFFFF"/>
                </a:solidFill>
              </a:rPr>
              <a:t>)</a:t>
            </a:r>
            <a:endParaRPr sz="84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182" y="337835"/>
            <a:ext cx="590639" cy="59070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1917" y="12748482"/>
            <a:ext cx="625221" cy="62970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341922" y="337820"/>
            <a:ext cx="656590" cy="656590"/>
            <a:chOff x="341922" y="337820"/>
            <a:chExt cx="656590" cy="656590"/>
          </a:xfrm>
        </p:grpSpPr>
        <p:sp>
          <p:nvSpPr>
            <p:cNvPr id="8" name="object 8"/>
            <p:cNvSpPr/>
            <p:nvPr/>
          </p:nvSpPr>
          <p:spPr>
            <a:xfrm>
              <a:off x="432368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29" y="0"/>
                  </a:moveTo>
                  <a:lnTo>
                    <a:pt x="189738" y="4827"/>
                  </a:lnTo>
                  <a:lnTo>
                    <a:pt x="145132" y="18673"/>
                  </a:lnTo>
                  <a:lnTo>
                    <a:pt x="104767" y="40582"/>
                  </a:lnTo>
                  <a:lnTo>
                    <a:pt x="69599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9" y="405649"/>
                  </a:lnTo>
                  <a:lnTo>
                    <a:pt x="104767" y="434664"/>
                  </a:lnTo>
                  <a:lnTo>
                    <a:pt x="145132" y="456573"/>
                  </a:lnTo>
                  <a:lnTo>
                    <a:pt x="189738" y="470419"/>
                  </a:lnTo>
                  <a:lnTo>
                    <a:pt x="237629" y="475246"/>
                  </a:lnTo>
                  <a:lnTo>
                    <a:pt x="285521" y="470419"/>
                  </a:lnTo>
                  <a:lnTo>
                    <a:pt x="330126" y="456573"/>
                  </a:lnTo>
                  <a:lnTo>
                    <a:pt x="370491" y="434664"/>
                  </a:lnTo>
                  <a:lnTo>
                    <a:pt x="405660" y="405649"/>
                  </a:lnTo>
                  <a:lnTo>
                    <a:pt x="434676" y="370482"/>
                  </a:lnTo>
                  <a:lnTo>
                    <a:pt x="456585" y="330119"/>
                  </a:lnTo>
                  <a:lnTo>
                    <a:pt x="470431" y="285516"/>
                  </a:lnTo>
                  <a:lnTo>
                    <a:pt x="475259" y="237629"/>
                  </a:lnTo>
                  <a:lnTo>
                    <a:pt x="470431" y="189738"/>
                  </a:lnTo>
                  <a:lnTo>
                    <a:pt x="456585" y="145132"/>
                  </a:lnTo>
                  <a:lnTo>
                    <a:pt x="434676" y="104767"/>
                  </a:lnTo>
                  <a:lnTo>
                    <a:pt x="405660" y="69599"/>
                  </a:lnTo>
                  <a:lnTo>
                    <a:pt x="370491" y="40582"/>
                  </a:lnTo>
                  <a:lnTo>
                    <a:pt x="330126" y="18673"/>
                  </a:lnTo>
                  <a:lnTo>
                    <a:pt x="285521" y="4827"/>
                  </a:lnTo>
                  <a:lnTo>
                    <a:pt x="237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22" y="337820"/>
              <a:ext cx="656158" cy="656155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54366" y="12963250"/>
            <a:ext cx="200190" cy="20017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203530" y="12963250"/>
            <a:ext cx="200190" cy="20017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452692" y="12963250"/>
            <a:ext cx="200177" cy="20017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701856" y="12963250"/>
            <a:ext cx="200177" cy="20017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951018" y="12963250"/>
            <a:ext cx="200177" cy="20017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200181" y="12963250"/>
            <a:ext cx="200177" cy="20017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449345" y="12963250"/>
            <a:ext cx="200177" cy="20017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698507" y="12963250"/>
            <a:ext cx="200177" cy="20017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947658" y="12963250"/>
            <a:ext cx="200190" cy="20017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196820" y="12963250"/>
            <a:ext cx="200190" cy="20017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7239012"/>
            <a:ext cx="13716000" cy="3532390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716000" cy="13716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90231" y="5130291"/>
            <a:ext cx="11536045" cy="5850890"/>
          </a:xfrm>
          <a:custGeom>
            <a:avLst/>
            <a:gdLst/>
            <a:ahLst/>
            <a:cxnLst/>
            <a:rect l="l" t="t" r="r" b="b"/>
            <a:pathLst>
              <a:path w="11536045" h="5850890">
                <a:moveTo>
                  <a:pt x="11535524" y="5850496"/>
                </a:moveTo>
                <a:lnTo>
                  <a:pt x="0" y="5850496"/>
                </a:lnTo>
                <a:lnTo>
                  <a:pt x="0" y="0"/>
                </a:lnTo>
                <a:lnTo>
                  <a:pt x="11535524" y="0"/>
                </a:lnTo>
                <a:lnTo>
                  <a:pt x="11535524" y="5850496"/>
                </a:lnTo>
                <a:close/>
              </a:path>
            </a:pathLst>
          </a:custGeom>
          <a:ln w="50800">
            <a:solidFill>
              <a:srgbClr val="2D30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182" y="337835"/>
            <a:ext cx="590639" cy="59070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1917" y="12748482"/>
            <a:ext cx="625221" cy="62970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341922" y="337820"/>
            <a:ext cx="656590" cy="656590"/>
            <a:chOff x="341922" y="337820"/>
            <a:chExt cx="656590" cy="656590"/>
          </a:xfrm>
        </p:grpSpPr>
        <p:sp>
          <p:nvSpPr>
            <p:cNvPr id="8" name="object 8"/>
            <p:cNvSpPr/>
            <p:nvPr/>
          </p:nvSpPr>
          <p:spPr>
            <a:xfrm>
              <a:off x="432368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29" y="0"/>
                  </a:moveTo>
                  <a:lnTo>
                    <a:pt x="189738" y="4827"/>
                  </a:lnTo>
                  <a:lnTo>
                    <a:pt x="145132" y="18673"/>
                  </a:lnTo>
                  <a:lnTo>
                    <a:pt x="104767" y="40582"/>
                  </a:lnTo>
                  <a:lnTo>
                    <a:pt x="69599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9" y="405649"/>
                  </a:lnTo>
                  <a:lnTo>
                    <a:pt x="104767" y="434664"/>
                  </a:lnTo>
                  <a:lnTo>
                    <a:pt x="145132" y="456573"/>
                  </a:lnTo>
                  <a:lnTo>
                    <a:pt x="189738" y="470419"/>
                  </a:lnTo>
                  <a:lnTo>
                    <a:pt x="237629" y="475246"/>
                  </a:lnTo>
                  <a:lnTo>
                    <a:pt x="285521" y="470419"/>
                  </a:lnTo>
                  <a:lnTo>
                    <a:pt x="330126" y="456573"/>
                  </a:lnTo>
                  <a:lnTo>
                    <a:pt x="370491" y="434664"/>
                  </a:lnTo>
                  <a:lnTo>
                    <a:pt x="405660" y="405649"/>
                  </a:lnTo>
                  <a:lnTo>
                    <a:pt x="434676" y="370482"/>
                  </a:lnTo>
                  <a:lnTo>
                    <a:pt x="456585" y="330119"/>
                  </a:lnTo>
                  <a:lnTo>
                    <a:pt x="470431" y="285516"/>
                  </a:lnTo>
                  <a:lnTo>
                    <a:pt x="475259" y="237629"/>
                  </a:lnTo>
                  <a:lnTo>
                    <a:pt x="470431" y="189738"/>
                  </a:lnTo>
                  <a:lnTo>
                    <a:pt x="456585" y="145132"/>
                  </a:lnTo>
                  <a:lnTo>
                    <a:pt x="434676" y="104767"/>
                  </a:lnTo>
                  <a:lnTo>
                    <a:pt x="405660" y="69599"/>
                  </a:lnTo>
                  <a:lnTo>
                    <a:pt x="370491" y="40582"/>
                  </a:lnTo>
                  <a:lnTo>
                    <a:pt x="330126" y="18673"/>
                  </a:lnTo>
                  <a:lnTo>
                    <a:pt x="285521" y="4827"/>
                  </a:lnTo>
                  <a:lnTo>
                    <a:pt x="237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22" y="337820"/>
              <a:ext cx="656158" cy="656155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54366" y="12963250"/>
            <a:ext cx="200190" cy="20017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203530" y="12963250"/>
            <a:ext cx="200190" cy="20017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52692" y="12963250"/>
            <a:ext cx="200177" cy="20017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701856" y="12963250"/>
            <a:ext cx="200177" cy="20017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951018" y="12963250"/>
            <a:ext cx="200177" cy="20017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200181" y="12963250"/>
            <a:ext cx="200177" cy="20017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449345" y="12963250"/>
            <a:ext cx="200177" cy="20017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698507" y="12963250"/>
            <a:ext cx="200177" cy="20017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947658" y="12963250"/>
            <a:ext cx="200190" cy="20017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196820" y="12963250"/>
            <a:ext cx="200190" cy="200177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493558" y="2338771"/>
            <a:ext cx="10729595" cy="8116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8850" marR="2219960" indent="-1270" algn="ctr">
              <a:lnSpc>
                <a:spcPct val="100000"/>
              </a:lnSpc>
              <a:spcBef>
                <a:spcPts val="100"/>
              </a:spcBef>
            </a:pPr>
            <a:r>
              <a:rPr sz="7300" b="1" spc="350" dirty="0">
                <a:solidFill>
                  <a:srgbClr val="FFF100"/>
                </a:solidFill>
                <a:latin typeface="Trebuchet MS"/>
                <a:cs typeface="Trebuchet MS"/>
              </a:rPr>
              <a:t>FUNCTION </a:t>
            </a:r>
            <a:r>
              <a:rPr sz="7300" b="1" spc="355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7300" b="1" spc="305" dirty="0">
                <a:solidFill>
                  <a:srgbClr val="FFF100"/>
                </a:solidFill>
                <a:latin typeface="Trebuchet MS"/>
                <a:cs typeface="Trebuchet MS"/>
              </a:rPr>
              <a:t>EXPR</a:t>
            </a:r>
            <a:r>
              <a:rPr sz="7300" b="1" spc="120" dirty="0">
                <a:solidFill>
                  <a:srgbClr val="FFF100"/>
                </a:solidFill>
                <a:latin typeface="Trebuchet MS"/>
                <a:cs typeface="Trebuchet MS"/>
              </a:rPr>
              <a:t>E</a:t>
            </a:r>
            <a:r>
              <a:rPr sz="7300" b="1" spc="560" dirty="0">
                <a:solidFill>
                  <a:srgbClr val="FFF100"/>
                </a:solidFill>
                <a:latin typeface="Trebuchet MS"/>
                <a:cs typeface="Trebuchet MS"/>
              </a:rPr>
              <a:t>SSIONS</a:t>
            </a:r>
            <a:endParaRPr sz="7300">
              <a:latin typeface="Trebuchet MS"/>
              <a:cs typeface="Trebuchet MS"/>
            </a:endParaRPr>
          </a:p>
          <a:p>
            <a:pPr marL="12065" marR="5080" algn="ctr">
              <a:lnSpc>
                <a:spcPct val="100000"/>
              </a:lnSpc>
              <a:spcBef>
                <a:spcPts val="7309"/>
              </a:spcBef>
            </a:pPr>
            <a:r>
              <a:rPr sz="8100" b="1" spc="114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8100" b="1" spc="-5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100" b="1" spc="90" dirty="0">
                <a:solidFill>
                  <a:srgbClr val="FFFFFF"/>
                </a:solidFill>
                <a:latin typeface="Trebuchet MS"/>
                <a:cs typeface="Trebuchet MS"/>
              </a:rPr>
              <a:t>function</a:t>
            </a:r>
            <a:r>
              <a:rPr sz="8100" b="1" spc="-5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100" b="1" spc="95" dirty="0">
                <a:solidFill>
                  <a:srgbClr val="FFFFFF"/>
                </a:solidFill>
                <a:latin typeface="Trebuchet MS"/>
                <a:cs typeface="Trebuchet MS"/>
              </a:rPr>
              <a:t>keyword </a:t>
            </a:r>
            <a:r>
              <a:rPr sz="8100" b="1" spc="-24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100" b="1" spc="285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8100" b="1" spc="-5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100" b="1" spc="310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8100" b="1" spc="-50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100" b="1" spc="365" dirty="0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sz="8100" b="1" spc="-50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100" b="1" spc="5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8100" b="1" spc="-50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100" b="1" spc="105" dirty="0">
                <a:solidFill>
                  <a:srgbClr val="FFFFFF"/>
                </a:solidFill>
                <a:latin typeface="Trebuchet MS"/>
                <a:cs typeface="Trebuchet MS"/>
              </a:rPr>
              <a:t>deﬁne </a:t>
            </a:r>
            <a:r>
              <a:rPr sz="8100" b="1" spc="-24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100" b="1" spc="33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8100" b="1" spc="-50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100" b="1" spc="90" dirty="0">
                <a:solidFill>
                  <a:srgbClr val="FFFFFF"/>
                </a:solidFill>
                <a:latin typeface="Trebuchet MS"/>
                <a:cs typeface="Trebuchet MS"/>
              </a:rPr>
              <a:t>function</a:t>
            </a:r>
            <a:r>
              <a:rPr sz="8100" b="1" spc="-5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100" b="1" spc="110" dirty="0">
                <a:solidFill>
                  <a:srgbClr val="FFFFFF"/>
                </a:solidFill>
                <a:latin typeface="Trebuchet MS"/>
                <a:cs typeface="Trebuchet MS"/>
              </a:rPr>
              <a:t>inside</a:t>
            </a:r>
            <a:endParaRPr sz="8100">
              <a:latin typeface="Trebuchet MS"/>
              <a:cs typeface="Trebuchet MS"/>
            </a:endParaRPr>
          </a:p>
          <a:p>
            <a:pPr marL="1905" algn="ctr">
              <a:lnSpc>
                <a:spcPct val="100000"/>
              </a:lnSpc>
            </a:pPr>
            <a:r>
              <a:rPr sz="8100" b="1" spc="220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8100" b="1" spc="-5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100" b="1" spc="-5" dirty="0">
                <a:solidFill>
                  <a:srgbClr val="FFFFFF"/>
                </a:solidFill>
                <a:latin typeface="Trebuchet MS"/>
                <a:cs typeface="Trebuchet MS"/>
              </a:rPr>
              <a:t>expression.</a:t>
            </a:r>
            <a:r>
              <a:rPr sz="8100" b="1" spc="-5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100" b="1" spc="185" dirty="0">
                <a:solidFill>
                  <a:srgbClr val="FFFFFF"/>
                </a:solidFill>
                <a:latin typeface="Trebuchet MS"/>
                <a:cs typeface="Trebuchet MS"/>
              </a:rPr>
              <a:t>[MDN]</a:t>
            </a:r>
            <a:endParaRPr sz="81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457"/>
            <a:ext cx="13716000" cy="1370754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14851" rIns="0" bIns="0" rtlCol="0">
            <a:spAutoFit/>
          </a:bodyPr>
          <a:lstStyle/>
          <a:p>
            <a:pPr marL="187960" marR="5080" indent="4140200">
              <a:lnSpc>
                <a:spcPct val="100000"/>
              </a:lnSpc>
              <a:spcBef>
                <a:spcPts val="100"/>
              </a:spcBef>
            </a:pPr>
            <a:r>
              <a:rPr sz="8400" spc="254" dirty="0">
                <a:solidFill>
                  <a:srgbClr val="FFFFFF"/>
                </a:solidFill>
              </a:rPr>
              <a:t>Example </a:t>
            </a:r>
            <a:r>
              <a:rPr sz="8400" spc="260" dirty="0">
                <a:solidFill>
                  <a:srgbClr val="FFFFFF"/>
                </a:solidFill>
              </a:rPr>
              <a:t> </a:t>
            </a:r>
            <a:r>
              <a:rPr sz="8400" spc="280" dirty="0">
                <a:solidFill>
                  <a:srgbClr val="FFFFFF"/>
                </a:solidFill>
              </a:rPr>
              <a:t>(</a:t>
            </a:r>
            <a:r>
              <a:rPr sz="7800" spc="280" dirty="0">
                <a:solidFill>
                  <a:srgbClr val="FFF100"/>
                </a:solidFill>
              </a:rPr>
              <a:t>FUNCTION</a:t>
            </a:r>
            <a:r>
              <a:rPr sz="7800" spc="-505" dirty="0">
                <a:solidFill>
                  <a:srgbClr val="FFF100"/>
                </a:solidFill>
              </a:rPr>
              <a:t> </a:t>
            </a:r>
            <a:r>
              <a:rPr sz="7800" spc="375" dirty="0">
                <a:solidFill>
                  <a:srgbClr val="FFF100"/>
                </a:solidFill>
              </a:rPr>
              <a:t>EXPRESSIONS</a:t>
            </a:r>
            <a:r>
              <a:rPr sz="8400" spc="375" dirty="0">
                <a:solidFill>
                  <a:srgbClr val="FFFFFF"/>
                </a:solidFill>
              </a:rPr>
              <a:t>)</a:t>
            </a:r>
            <a:endParaRPr sz="84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183" y="346288"/>
            <a:ext cx="590645" cy="59071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1917" y="12756935"/>
            <a:ext cx="625221" cy="62970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341922" y="346265"/>
            <a:ext cx="656590" cy="656590"/>
            <a:chOff x="341922" y="346265"/>
            <a:chExt cx="656590" cy="656590"/>
          </a:xfrm>
        </p:grpSpPr>
        <p:sp>
          <p:nvSpPr>
            <p:cNvPr id="8" name="object 8"/>
            <p:cNvSpPr/>
            <p:nvPr/>
          </p:nvSpPr>
          <p:spPr>
            <a:xfrm>
              <a:off x="432381" y="436716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17" y="0"/>
                  </a:moveTo>
                  <a:lnTo>
                    <a:pt x="189729" y="4828"/>
                  </a:lnTo>
                  <a:lnTo>
                    <a:pt x="145127" y="18675"/>
                  </a:lnTo>
                  <a:lnTo>
                    <a:pt x="104764" y="40586"/>
                  </a:lnTo>
                  <a:lnTo>
                    <a:pt x="69597" y="69603"/>
                  </a:lnTo>
                  <a:lnTo>
                    <a:pt x="40582" y="104773"/>
                  </a:lnTo>
                  <a:lnTo>
                    <a:pt x="18673" y="145137"/>
                  </a:lnTo>
                  <a:lnTo>
                    <a:pt x="4827" y="189741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7" y="405649"/>
                  </a:lnTo>
                  <a:lnTo>
                    <a:pt x="104764" y="434664"/>
                  </a:lnTo>
                  <a:lnTo>
                    <a:pt x="145127" y="456573"/>
                  </a:lnTo>
                  <a:lnTo>
                    <a:pt x="189729" y="470419"/>
                  </a:lnTo>
                  <a:lnTo>
                    <a:pt x="237617" y="475246"/>
                  </a:lnTo>
                  <a:lnTo>
                    <a:pt x="285508" y="470419"/>
                  </a:lnTo>
                  <a:lnTo>
                    <a:pt x="330114" y="456573"/>
                  </a:lnTo>
                  <a:lnTo>
                    <a:pt x="370479" y="434664"/>
                  </a:lnTo>
                  <a:lnTo>
                    <a:pt x="405647" y="405649"/>
                  </a:lnTo>
                  <a:lnTo>
                    <a:pt x="434663" y="370482"/>
                  </a:lnTo>
                  <a:lnTo>
                    <a:pt x="456572" y="330119"/>
                  </a:lnTo>
                  <a:lnTo>
                    <a:pt x="470419" y="285516"/>
                  </a:lnTo>
                  <a:lnTo>
                    <a:pt x="475246" y="237629"/>
                  </a:lnTo>
                  <a:lnTo>
                    <a:pt x="470419" y="189741"/>
                  </a:lnTo>
                  <a:lnTo>
                    <a:pt x="456572" y="145137"/>
                  </a:lnTo>
                  <a:lnTo>
                    <a:pt x="434663" y="104773"/>
                  </a:lnTo>
                  <a:lnTo>
                    <a:pt x="405647" y="69603"/>
                  </a:lnTo>
                  <a:lnTo>
                    <a:pt x="370479" y="40586"/>
                  </a:lnTo>
                  <a:lnTo>
                    <a:pt x="330114" y="18675"/>
                  </a:lnTo>
                  <a:lnTo>
                    <a:pt x="285508" y="4828"/>
                  </a:lnTo>
                  <a:lnTo>
                    <a:pt x="237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22" y="346265"/>
              <a:ext cx="656158" cy="656163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54372" y="12971695"/>
            <a:ext cx="200177" cy="20017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203536" y="12971695"/>
            <a:ext cx="200177" cy="20017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52698" y="12971695"/>
            <a:ext cx="200177" cy="20017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701862" y="12971695"/>
            <a:ext cx="200177" cy="20017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951018" y="12971695"/>
            <a:ext cx="200177" cy="20017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200181" y="12971695"/>
            <a:ext cx="200177" cy="20017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449345" y="12971695"/>
            <a:ext cx="200177" cy="20017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698507" y="12971695"/>
            <a:ext cx="200177" cy="20017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947665" y="12971695"/>
            <a:ext cx="200177" cy="20017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96827" y="12971695"/>
            <a:ext cx="200177" cy="20017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6261100"/>
            <a:ext cx="13715999" cy="3688892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457"/>
            <a:ext cx="13716000" cy="1370754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20176" y="4867376"/>
            <a:ext cx="10276205" cy="3981450"/>
          </a:xfrm>
          <a:prstGeom prst="rect">
            <a:avLst/>
          </a:prstGeom>
          <a:ln w="50800">
            <a:solidFill>
              <a:srgbClr val="2D3092"/>
            </a:solidFill>
          </a:ln>
        </p:spPr>
        <p:txBody>
          <a:bodyPr vert="horz" wrap="square" lIns="0" tIns="617220" rIns="0" bIns="0" rtlCol="0">
            <a:spAutoFit/>
          </a:bodyPr>
          <a:lstStyle/>
          <a:p>
            <a:pPr marL="1807210" marR="1541780" indent="589915">
              <a:lnSpc>
                <a:spcPct val="100000"/>
              </a:lnSpc>
              <a:spcBef>
                <a:spcPts val="4860"/>
              </a:spcBef>
            </a:pPr>
            <a:r>
              <a:rPr sz="8400" spc="1420" dirty="0">
                <a:solidFill>
                  <a:srgbClr val="FFFFFF"/>
                </a:solidFill>
              </a:rPr>
              <a:t>W</a:t>
            </a:r>
            <a:r>
              <a:rPr sz="8400" spc="-30" dirty="0">
                <a:solidFill>
                  <a:srgbClr val="FFFFFF"/>
                </a:solidFill>
              </a:rPr>
              <a:t>h</a:t>
            </a:r>
            <a:r>
              <a:rPr sz="8400" spc="135" dirty="0">
                <a:solidFill>
                  <a:srgbClr val="FFFFFF"/>
                </a:solidFill>
              </a:rPr>
              <a:t>y</a:t>
            </a:r>
            <a:r>
              <a:rPr sz="8400" spc="-745" dirty="0">
                <a:solidFill>
                  <a:srgbClr val="FFFFFF"/>
                </a:solidFill>
              </a:rPr>
              <a:t> </a:t>
            </a:r>
            <a:r>
              <a:rPr sz="8400" spc="45" dirty="0">
                <a:solidFill>
                  <a:srgbClr val="FFFFFF"/>
                </a:solidFill>
              </a:rPr>
              <a:t>this</a:t>
            </a:r>
            <a:r>
              <a:rPr sz="8400" spc="-515" dirty="0">
                <a:solidFill>
                  <a:srgbClr val="FFFFFF"/>
                </a:solidFill>
              </a:rPr>
              <a:t> </a:t>
            </a:r>
            <a:r>
              <a:rPr sz="8400" spc="85" dirty="0">
                <a:solidFill>
                  <a:srgbClr val="FFFFFF"/>
                </a:solidFill>
              </a:rPr>
              <a:t>is  </a:t>
            </a:r>
            <a:r>
              <a:rPr sz="8400" spc="445" dirty="0">
                <a:solidFill>
                  <a:srgbClr val="FFF100"/>
                </a:solidFill>
              </a:rPr>
              <a:t>IMPO</a:t>
            </a:r>
            <a:r>
              <a:rPr sz="8400" spc="375" dirty="0">
                <a:solidFill>
                  <a:srgbClr val="FFF100"/>
                </a:solidFill>
              </a:rPr>
              <a:t>R</a:t>
            </a:r>
            <a:r>
              <a:rPr sz="8400" spc="-530" dirty="0">
                <a:solidFill>
                  <a:srgbClr val="FFF100"/>
                </a:solidFill>
              </a:rPr>
              <a:t>T</a:t>
            </a:r>
            <a:r>
              <a:rPr sz="8400" spc="395" dirty="0">
                <a:solidFill>
                  <a:srgbClr val="FFF100"/>
                </a:solidFill>
              </a:rPr>
              <a:t>ANT</a:t>
            </a:r>
            <a:r>
              <a:rPr sz="8400" spc="-750" dirty="0">
                <a:solidFill>
                  <a:srgbClr val="FFF100"/>
                </a:solidFill>
              </a:rPr>
              <a:t> </a:t>
            </a:r>
            <a:r>
              <a:rPr sz="8400" spc="400" dirty="0">
                <a:solidFill>
                  <a:srgbClr val="FFFFFF"/>
                </a:solidFill>
              </a:rPr>
              <a:t>?</a:t>
            </a:r>
            <a:endParaRPr sz="84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183" y="346288"/>
            <a:ext cx="590645" cy="59071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1917" y="12756935"/>
            <a:ext cx="625221" cy="62970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341922" y="346265"/>
            <a:ext cx="656590" cy="656590"/>
            <a:chOff x="341922" y="346265"/>
            <a:chExt cx="656590" cy="656590"/>
          </a:xfrm>
        </p:grpSpPr>
        <p:sp>
          <p:nvSpPr>
            <p:cNvPr id="8" name="object 8"/>
            <p:cNvSpPr/>
            <p:nvPr/>
          </p:nvSpPr>
          <p:spPr>
            <a:xfrm>
              <a:off x="432381" y="436716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17" y="0"/>
                  </a:moveTo>
                  <a:lnTo>
                    <a:pt x="189729" y="4828"/>
                  </a:lnTo>
                  <a:lnTo>
                    <a:pt x="145127" y="18675"/>
                  </a:lnTo>
                  <a:lnTo>
                    <a:pt x="104764" y="40586"/>
                  </a:lnTo>
                  <a:lnTo>
                    <a:pt x="69597" y="69603"/>
                  </a:lnTo>
                  <a:lnTo>
                    <a:pt x="40582" y="104773"/>
                  </a:lnTo>
                  <a:lnTo>
                    <a:pt x="18673" y="145137"/>
                  </a:lnTo>
                  <a:lnTo>
                    <a:pt x="4827" y="189741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7" y="405649"/>
                  </a:lnTo>
                  <a:lnTo>
                    <a:pt x="104764" y="434664"/>
                  </a:lnTo>
                  <a:lnTo>
                    <a:pt x="145127" y="456573"/>
                  </a:lnTo>
                  <a:lnTo>
                    <a:pt x="189729" y="470419"/>
                  </a:lnTo>
                  <a:lnTo>
                    <a:pt x="237617" y="475246"/>
                  </a:lnTo>
                  <a:lnTo>
                    <a:pt x="285508" y="470419"/>
                  </a:lnTo>
                  <a:lnTo>
                    <a:pt x="330114" y="456573"/>
                  </a:lnTo>
                  <a:lnTo>
                    <a:pt x="370479" y="434664"/>
                  </a:lnTo>
                  <a:lnTo>
                    <a:pt x="405647" y="405649"/>
                  </a:lnTo>
                  <a:lnTo>
                    <a:pt x="434663" y="370482"/>
                  </a:lnTo>
                  <a:lnTo>
                    <a:pt x="456572" y="330119"/>
                  </a:lnTo>
                  <a:lnTo>
                    <a:pt x="470419" y="285516"/>
                  </a:lnTo>
                  <a:lnTo>
                    <a:pt x="475246" y="237629"/>
                  </a:lnTo>
                  <a:lnTo>
                    <a:pt x="470419" y="189741"/>
                  </a:lnTo>
                  <a:lnTo>
                    <a:pt x="456572" y="145137"/>
                  </a:lnTo>
                  <a:lnTo>
                    <a:pt x="434663" y="104773"/>
                  </a:lnTo>
                  <a:lnTo>
                    <a:pt x="405647" y="69603"/>
                  </a:lnTo>
                  <a:lnTo>
                    <a:pt x="370479" y="40586"/>
                  </a:lnTo>
                  <a:lnTo>
                    <a:pt x="330114" y="18675"/>
                  </a:lnTo>
                  <a:lnTo>
                    <a:pt x="285508" y="4828"/>
                  </a:lnTo>
                  <a:lnTo>
                    <a:pt x="237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22" y="346265"/>
              <a:ext cx="656158" cy="656163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54372" y="12971695"/>
            <a:ext cx="200177" cy="20017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203536" y="12971695"/>
            <a:ext cx="200177" cy="20017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52698" y="12971695"/>
            <a:ext cx="200177" cy="20017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701862" y="12971695"/>
            <a:ext cx="200177" cy="20017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951018" y="12971695"/>
            <a:ext cx="200177" cy="20017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200181" y="12971695"/>
            <a:ext cx="200177" cy="20017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449345" y="12971695"/>
            <a:ext cx="200177" cy="20017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698507" y="12971695"/>
            <a:ext cx="200177" cy="20017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947665" y="12971695"/>
            <a:ext cx="200177" cy="20017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96827" y="12971695"/>
            <a:ext cx="200177" cy="200177"/>
          </a:xfrm>
          <a:prstGeom prst="rect">
            <a:avLst/>
          </a:prstGeom>
        </p:spPr>
      </p:pic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" y="0"/>
            <a:ext cx="13715987" cy="13716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912507" y="4102100"/>
            <a:ext cx="11891010" cy="5511800"/>
          </a:xfrm>
          <a:custGeom>
            <a:avLst/>
            <a:gdLst/>
            <a:ahLst/>
            <a:cxnLst/>
            <a:rect l="l" t="t" r="r" b="b"/>
            <a:pathLst>
              <a:path w="11891010" h="5511800">
                <a:moveTo>
                  <a:pt x="11890971" y="5511800"/>
                </a:moveTo>
                <a:lnTo>
                  <a:pt x="0" y="5511800"/>
                </a:lnTo>
                <a:lnTo>
                  <a:pt x="0" y="0"/>
                </a:lnTo>
                <a:lnTo>
                  <a:pt x="11890971" y="0"/>
                </a:lnTo>
                <a:lnTo>
                  <a:pt x="11890971" y="5511800"/>
                </a:lnTo>
                <a:close/>
              </a:path>
            </a:pathLst>
          </a:custGeom>
          <a:ln w="50800">
            <a:solidFill>
              <a:srgbClr val="2D30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64711" y="4832244"/>
            <a:ext cx="10586720" cy="3865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8400" spc="380" dirty="0">
                <a:solidFill>
                  <a:schemeClr val="tx2">
                    <a:lumMod val="75000"/>
                  </a:schemeClr>
                </a:solidFill>
              </a:rPr>
              <a:t>Because</a:t>
            </a:r>
            <a:r>
              <a:rPr sz="8400" spc="-54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sz="8400" spc="45" dirty="0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sz="8400" spc="-54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sz="8400" spc="55" dirty="0">
                <a:solidFill>
                  <a:schemeClr val="tx2">
                    <a:lumMod val="75000"/>
                  </a:schemeClr>
                </a:solidFill>
              </a:rPr>
              <a:t>pattern </a:t>
            </a:r>
            <a:r>
              <a:rPr sz="8400" spc="-252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sz="8400" spc="95" dirty="0">
                <a:solidFill>
                  <a:schemeClr val="tx2">
                    <a:lumMod val="75000"/>
                  </a:schemeClr>
                </a:solidFill>
              </a:rPr>
              <a:t>is</a:t>
            </a:r>
            <a:r>
              <a:rPr sz="8400" spc="-515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sz="8400" spc="380" dirty="0">
                <a:solidFill>
                  <a:schemeClr val="tx2">
                    <a:lumMod val="75000"/>
                  </a:schemeClr>
                </a:solidFill>
              </a:rPr>
              <a:t>used</a:t>
            </a:r>
            <a:r>
              <a:rPr sz="8400" spc="-745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sz="8400" spc="225" dirty="0">
                <a:solidFill>
                  <a:schemeClr val="tx2">
                    <a:lumMod val="75000"/>
                  </a:schemeClr>
                </a:solidFill>
              </a:rPr>
              <a:t>wide</a:t>
            </a:r>
            <a:r>
              <a:rPr sz="8400" spc="25" dirty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sz="8400" spc="135" dirty="0">
                <a:solidFill>
                  <a:schemeClr val="tx2">
                    <a:lumMod val="75000"/>
                  </a:schemeClr>
                </a:solidFill>
              </a:rPr>
              <a:t>y</a:t>
            </a:r>
            <a:endParaRPr sz="8400">
              <a:solidFill>
                <a:schemeClr val="tx2">
                  <a:lumMod val="75000"/>
                </a:schemeClr>
              </a:solidFill>
            </a:endParaRPr>
          </a:p>
          <a:p>
            <a:pPr marL="28575" algn="ctr">
              <a:lnSpc>
                <a:spcPct val="100000"/>
              </a:lnSpc>
            </a:pPr>
            <a:r>
              <a:rPr sz="8400" spc="-125" dirty="0">
                <a:solidFill>
                  <a:schemeClr val="tx2">
                    <a:lumMod val="75000"/>
                  </a:schemeClr>
                </a:solidFill>
              </a:rPr>
              <a:t>in</a:t>
            </a:r>
            <a:r>
              <a:rPr sz="8400" spc="-745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sz="8400" spc="-484" dirty="0">
                <a:solidFill>
                  <a:srgbClr val="FF0000"/>
                </a:solidFill>
              </a:rPr>
              <a:t>J</a:t>
            </a:r>
            <a:r>
              <a:rPr sz="8400" spc="-190" dirty="0">
                <a:solidFill>
                  <a:srgbClr val="FF0000"/>
                </a:solidFill>
              </a:rPr>
              <a:t>A</a:t>
            </a:r>
            <a:r>
              <a:rPr sz="8400" spc="-60" dirty="0">
                <a:solidFill>
                  <a:srgbClr val="FF0000"/>
                </a:solidFill>
              </a:rPr>
              <a:t>V</a:t>
            </a:r>
            <a:r>
              <a:rPr sz="8400" spc="229" dirty="0">
                <a:solidFill>
                  <a:srgbClr val="FF0000"/>
                </a:solidFill>
              </a:rPr>
              <a:t>A</a:t>
            </a:r>
            <a:r>
              <a:rPr sz="8400" spc="390" dirty="0">
                <a:solidFill>
                  <a:srgbClr val="FF0000"/>
                </a:solidFill>
              </a:rPr>
              <a:t>SCRIPT</a:t>
            </a:r>
            <a:endParaRPr sz="8400">
              <a:solidFill>
                <a:srgbClr val="FF0000"/>
              </a:solidFill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188" y="337835"/>
            <a:ext cx="590647" cy="59070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1923" y="12748482"/>
            <a:ext cx="625221" cy="629708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341934" y="337820"/>
            <a:ext cx="656590" cy="656590"/>
            <a:chOff x="341934" y="337820"/>
            <a:chExt cx="656590" cy="656590"/>
          </a:xfrm>
        </p:grpSpPr>
        <p:sp>
          <p:nvSpPr>
            <p:cNvPr id="9" name="object 9"/>
            <p:cNvSpPr/>
            <p:nvPr/>
          </p:nvSpPr>
          <p:spPr>
            <a:xfrm>
              <a:off x="432381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29" y="0"/>
                  </a:moveTo>
                  <a:lnTo>
                    <a:pt x="189738" y="4827"/>
                  </a:lnTo>
                  <a:lnTo>
                    <a:pt x="145132" y="18673"/>
                  </a:lnTo>
                  <a:lnTo>
                    <a:pt x="104767" y="40582"/>
                  </a:lnTo>
                  <a:lnTo>
                    <a:pt x="69599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9" y="405649"/>
                  </a:lnTo>
                  <a:lnTo>
                    <a:pt x="104767" y="434664"/>
                  </a:lnTo>
                  <a:lnTo>
                    <a:pt x="145132" y="456573"/>
                  </a:lnTo>
                  <a:lnTo>
                    <a:pt x="189738" y="470419"/>
                  </a:lnTo>
                  <a:lnTo>
                    <a:pt x="237629" y="475246"/>
                  </a:lnTo>
                  <a:lnTo>
                    <a:pt x="285516" y="470419"/>
                  </a:lnTo>
                  <a:lnTo>
                    <a:pt x="330119" y="456573"/>
                  </a:lnTo>
                  <a:lnTo>
                    <a:pt x="370482" y="434664"/>
                  </a:lnTo>
                  <a:lnTo>
                    <a:pt x="405649" y="405649"/>
                  </a:lnTo>
                  <a:lnTo>
                    <a:pt x="434664" y="370482"/>
                  </a:lnTo>
                  <a:lnTo>
                    <a:pt x="456573" y="330119"/>
                  </a:lnTo>
                  <a:lnTo>
                    <a:pt x="470419" y="285516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3" y="145132"/>
                  </a:lnTo>
                  <a:lnTo>
                    <a:pt x="434664" y="104767"/>
                  </a:lnTo>
                  <a:lnTo>
                    <a:pt x="405649" y="69599"/>
                  </a:lnTo>
                  <a:lnTo>
                    <a:pt x="370482" y="40582"/>
                  </a:lnTo>
                  <a:lnTo>
                    <a:pt x="330119" y="18673"/>
                  </a:lnTo>
                  <a:lnTo>
                    <a:pt x="285516" y="4827"/>
                  </a:lnTo>
                  <a:lnTo>
                    <a:pt x="237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34" y="337820"/>
              <a:ext cx="656155" cy="656155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54378" y="12963250"/>
            <a:ext cx="200177" cy="20017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203542" y="12963250"/>
            <a:ext cx="200177" cy="20017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52704" y="12963250"/>
            <a:ext cx="200177" cy="20017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701867" y="12963250"/>
            <a:ext cx="200177" cy="20017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951018" y="12963250"/>
            <a:ext cx="200190" cy="20017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200181" y="12963250"/>
            <a:ext cx="200190" cy="20017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449345" y="12963250"/>
            <a:ext cx="200177" cy="20017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698507" y="12963250"/>
            <a:ext cx="200177" cy="20017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947671" y="12963250"/>
            <a:ext cx="200177" cy="20017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96834" y="12963250"/>
            <a:ext cx="200177" cy="200177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716000" cy="13716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360434" y="3552080"/>
            <a:ext cx="10996930" cy="65328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065" marR="5080" indent="-1270" algn="ctr">
              <a:lnSpc>
                <a:spcPct val="100299"/>
              </a:lnSpc>
              <a:spcBef>
                <a:spcPts val="70"/>
              </a:spcBef>
            </a:pPr>
            <a:r>
              <a:rPr sz="8400" b="1" spc="85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8400" b="1" spc="-7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400" b="1" spc="114" dirty="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sz="8400" b="1" spc="-7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400" b="1" spc="225" dirty="0">
                <a:solidFill>
                  <a:srgbClr val="FFFFFF"/>
                </a:solidFill>
                <a:latin typeface="Trebuchet MS"/>
                <a:cs typeface="Trebuchet MS"/>
              </a:rPr>
              <a:t>help</a:t>
            </a:r>
            <a:r>
              <a:rPr sz="8400" b="1" spc="-7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400" b="1" spc="-2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8400" b="1" spc="210" dirty="0">
                <a:solidFill>
                  <a:srgbClr val="FFFFFF"/>
                </a:solidFill>
                <a:latin typeface="Trebuchet MS"/>
                <a:cs typeface="Trebuchet MS"/>
              </a:rPr>
              <a:t>ou  </a:t>
            </a:r>
            <a:r>
              <a:rPr sz="8400" b="1" spc="220" dirty="0">
                <a:solidFill>
                  <a:srgbClr val="FFFFFF"/>
                </a:solidFill>
                <a:latin typeface="Trebuchet MS"/>
                <a:cs typeface="Trebuchet MS"/>
              </a:rPr>
              <a:t>understand</a:t>
            </a:r>
            <a:r>
              <a:rPr sz="8400" b="1" spc="-5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400" b="1" spc="33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8400" b="1" spc="-7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400" b="1" spc="-80" dirty="0">
                <a:solidFill>
                  <a:srgbClr val="FFFFFF"/>
                </a:solidFill>
                <a:latin typeface="Trebuchet MS"/>
                <a:cs typeface="Trebuchet MS"/>
              </a:rPr>
              <a:t>wri</a:t>
            </a:r>
            <a:r>
              <a:rPr sz="8400" b="1" spc="-2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8400" b="1" spc="135" dirty="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sz="8400" b="1" spc="375" dirty="0">
                <a:solidFill>
                  <a:srgbClr val="FFFFFF"/>
                </a:solidFill>
                <a:latin typeface="Trebuchet MS"/>
                <a:cs typeface="Trebuchet MS"/>
              </a:rPr>
              <a:t>small</a:t>
            </a:r>
            <a:r>
              <a:rPr sz="8400" b="1" spc="-7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400" b="1" spc="95" dirty="0">
                <a:solidFill>
                  <a:srgbClr val="FFFFFF"/>
                </a:solidFill>
                <a:latin typeface="Trebuchet MS"/>
                <a:cs typeface="Trebuchet MS"/>
              </a:rPr>
              <a:t>function</a:t>
            </a:r>
            <a:r>
              <a:rPr sz="8400" b="1" spc="-5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400" b="1" spc="200" dirty="0">
                <a:solidFill>
                  <a:srgbClr val="FFFFFF"/>
                </a:solidFill>
                <a:latin typeface="Trebuchet MS"/>
                <a:cs typeface="Trebuchet MS"/>
              </a:rPr>
              <a:t>easi</a:t>
            </a:r>
            <a:r>
              <a:rPr sz="8400" b="1" spc="3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8400" b="1" spc="95" dirty="0">
                <a:solidFill>
                  <a:srgbClr val="FFFFFF"/>
                </a:solidFill>
                <a:latin typeface="Trebuchet MS"/>
                <a:cs typeface="Trebuchet MS"/>
              </a:rPr>
              <a:t>y  </a:t>
            </a:r>
            <a:r>
              <a:rPr sz="8400" b="1" spc="110" dirty="0">
                <a:solidFill>
                  <a:srgbClr val="FFFFFF"/>
                </a:solidFill>
                <a:latin typeface="Trebuchet MS"/>
                <a:cs typeface="Trebuchet MS"/>
              </a:rPr>
              <a:t>inside</a:t>
            </a:r>
            <a:r>
              <a:rPr sz="8400" b="1" spc="-5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400" b="1" spc="2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8400" b="1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8400" b="1" spc="-6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400" b="1" spc="245" dirty="0">
                <a:solidFill>
                  <a:srgbClr val="FFFFFF"/>
                </a:solidFill>
                <a:latin typeface="Trebuchet MS"/>
                <a:cs typeface="Trebuchet MS"/>
              </a:rPr>
              <a:t>a  </a:t>
            </a:r>
            <a:r>
              <a:rPr sz="9000" b="1" spc="490" dirty="0">
                <a:solidFill>
                  <a:srgbClr val="FFF100"/>
                </a:solidFill>
                <a:latin typeface="Trebuchet MS"/>
                <a:cs typeface="Trebuchet MS"/>
              </a:rPr>
              <a:t>EXPRESSION</a:t>
            </a:r>
            <a:endParaRPr sz="90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182" y="337835"/>
            <a:ext cx="590639" cy="59070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1918" y="12748482"/>
            <a:ext cx="625221" cy="62970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341922" y="337820"/>
            <a:ext cx="656590" cy="656590"/>
            <a:chOff x="341922" y="337820"/>
            <a:chExt cx="656590" cy="656590"/>
          </a:xfrm>
        </p:grpSpPr>
        <p:sp>
          <p:nvSpPr>
            <p:cNvPr id="8" name="object 8"/>
            <p:cNvSpPr/>
            <p:nvPr/>
          </p:nvSpPr>
          <p:spPr>
            <a:xfrm>
              <a:off x="432368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29" y="0"/>
                  </a:moveTo>
                  <a:lnTo>
                    <a:pt x="189741" y="4827"/>
                  </a:lnTo>
                  <a:lnTo>
                    <a:pt x="145137" y="18673"/>
                  </a:lnTo>
                  <a:lnTo>
                    <a:pt x="104773" y="40582"/>
                  </a:lnTo>
                  <a:lnTo>
                    <a:pt x="69603" y="69599"/>
                  </a:lnTo>
                  <a:lnTo>
                    <a:pt x="40586" y="104767"/>
                  </a:lnTo>
                  <a:lnTo>
                    <a:pt x="18675" y="145132"/>
                  </a:lnTo>
                  <a:lnTo>
                    <a:pt x="4828" y="189738"/>
                  </a:lnTo>
                  <a:lnTo>
                    <a:pt x="0" y="237629"/>
                  </a:lnTo>
                  <a:lnTo>
                    <a:pt x="4828" y="285516"/>
                  </a:lnTo>
                  <a:lnTo>
                    <a:pt x="18675" y="330119"/>
                  </a:lnTo>
                  <a:lnTo>
                    <a:pt x="40586" y="370482"/>
                  </a:lnTo>
                  <a:lnTo>
                    <a:pt x="69603" y="405649"/>
                  </a:lnTo>
                  <a:lnTo>
                    <a:pt x="104773" y="434664"/>
                  </a:lnTo>
                  <a:lnTo>
                    <a:pt x="145137" y="456573"/>
                  </a:lnTo>
                  <a:lnTo>
                    <a:pt x="189741" y="470419"/>
                  </a:lnTo>
                  <a:lnTo>
                    <a:pt x="237629" y="475246"/>
                  </a:lnTo>
                  <a:lnTo>
                    <a:pt x="285521" y="470419"/>
                  </a:lnTo>
                  <a:lnTo>
                    <a:pt x="330126" y="456573"/>
                  </a:lnTo>
                  <a:lnTo>
                    <a:pt x="370491" y="434664"/>
                  </a:lnTo>
                  <a:lnTo>
                    <a:pt x="405660" y="405649"/>
                  </a:lnTo>
                  <a:lnTo>
                    <a:pt x="434676" y="370482"/>
                  </a:lnTo>
                  <a:lnTo>
                    <a:pt x="456585" y="330119"/>
                  </a:lnTo>
                  <a:lnTo>
                    <a:pt x="470431" y="285516"/>
                  </a:lnTo>
                  <a:lnTo>
                    <a:pt x="475259" y="237629"/>
                  </a:lnTo>
                  <a:lnTo>
                    <a:pt x="470431" y="189738"/>
                  </a:lnTo>
                  <a:lnTo>
                    <a:pt x="456585" y="145132"/>
                  </a:lnTo>
                  <a:lnTo>
                    <a:pt x="434676" y="104767"/>
                  </a:lnTo>
                  <a:lnTo>
                    <a:pt x="405660" y="69599"/>
                  </a:lnTo>
                  <a:lnTo>
                    <a:pt x="370491" y="40582"/>
                  </a:lnTo>
                  <a:lnTo>
                    <a:pt x="330126" y="18673"/>
                  </a:lnTo>
                  <a:lnTo>
                    <a:pt x="285521" y="4827"/>
                  </a:lnTo>
                  <a:lnTo>
                    <a:pt x="237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22" y="337820"/>
              <a:ext cx="656162" cy="656155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54366" y="12941819"/>
            <a:ext cx="200190" cy="20017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203530" y="12941819"/>
            <a:ext cx="200177" cy="20017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452692" y="12941819"/>
            <a:ext cx="200177" cy="20017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701856" y="12941819"/>
            <a:ext cx="200177" cy="20017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951018" y="12941819"/>
            <a:ext cx="200177" cy="20017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200181" y="12941819"/>
            <a:ext cx="200177" cy="20017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449345" y="12941819"/>
            <a:ext cx="200177" cy="20017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698494" y="12941819"/>
            <a:ext cx="200190" cy="20017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947658" y="12941819"/>
            <a:ext cx="200190" cy="20017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196820" y="12941819"/>
            <a:ext cx="200177" cy="200177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912507" y="2984500"/>
            <a:ext cx="11891010" cy="7747000"/>
          </a:xfrm>
          <a:custGeom>
            <a:avLst/>
            <a:gdLst/>
            <a:ahLst/>
            <a:cxnLst/>
            <a:rect l="l" t="t" r="r" b="b"/>
            <a:pathLst>
              <a:path w="11891010" h="7747000">
                <a:moveTo>
                  <a:pt x="11890971" y="7747000"/>
                </a:moveTo>
                <a:lnTo>
                  <a:pt x="0" y="7747000"/>
                </a:lnTo>
                <a:lnTo>
                  <a:pt x="0" y="0"/>
                </a:lnTo>
                <a:lnTo>
                  <a:pt x="11890971" y="0"/>
                </a:lnTo>
                <a:lnTo>
                  <a:pt x="11890971" y="7747000"/>
                </a:lnTo>
                <a:close/>
              </a:path>
            </a:pathLst>
          </a:custGeom>
          <a:ln w="50799">
            <a:solidFill>
              <a:srgbClr val="2D30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8326"/>
            <a:ext cx="13716000" cy="136976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53468" y="1270718"/>
            <a:ext cx="9609455" cy="2799715"/>
          </a:xfrm>
          <a:prstGeom prst="rect">
            <a:avLst/>
          </a:prstGeom>
        </p:spPr>
        <p:txBody>
          <a:bodyPr vert="horz" wrap="square" lIns="0" tIns="271780" rIns="0" bIns="0" rtlCol="0">
            <a:spAutoFit/>
          </a:bodyPr>
          <a:lstStyle/>
          <a:p>
            <a:pPr marL="4228465" marR="5080" indent="-4216400">
              <a:lnSpc>
                <a:spcPct val="76400"/>
              </a:lnSpc>
              <a:spcBef>
                <a:spcPts val="2140"/>
              </a:spcBef>
            </a:pPr>
            <a:r>
              <a:rPr sz="7200" spc="40" dirty="0">
                <a:solidFill>
                  <a:srgbClr val="FFF100"/>
                </a:solidFill>
              </a:rPr>
              <a:t>Function</a:t>
            </a:r>
            <a:r>
              <a:rPr sz="7200" spc="-525" dirty="0">
                <a:solidFill>
                  <a:srgbClr val="FFF100"/>
                </a:solidFill>
              </a:rPr>
              <a:t> </a:t>
            </a:r>
            <a:r>
              <a:rPr sz="7200" spc="160" dirty="0">
                <a:solidFill>
                  <a:srgbClr val="FFF100"/>
                </a:solidFill>
              </a:rPr>
              <a:t>Declarations </a:t>
            </a:r>
            <a:r>
              <a:rPr sz="7200" spc="-2150" dirty="0">
                <a:solidFill>
                  <a:srgbClr val="FFF100"/>
                </a:solidFill>
              </a:rPr>
              <a:t> </a:t>
            </a:r>
            <a:r>
              <a:rPr sz="7200" spc="-165" dirty="0">
                <a:solidFill>
                  <a:srgbClr val="FFFFFF"/>
                </a:solidFill>
              </a:rPr>
              <a:t>vs.</a:t>
            </a:r>
            <a:endParaRPr sz="7200"/>
          </a:p>
          <a:p>
            <a:pPr marL="187960">
              <a:lnSpc>
                <a:spcPts val="6600"/>
              </a:lnSpc>
            </a:pPr>
            <a:r>
              <a:rPr sz="7200" spc="40" dirty="0"/>
              <a:t>Function</a:t>
            </a:r>
            <a:r>
              <a:rPr sz="7200" spc="-490" dirty="0"/>
              <a:t> </a:t>
            </a:r>
            <a:r>
              <a:rPr sz="7200" spc="150" dirty="0"/>
              <a:t>Expressions</a:t>
            </a:r>
            <a:endParaRPr sz="7200"/>
          </a:p>
        </p:txBody>
      </p:sp>
      <p:grpSp>
        <p:nvGrpSpPr>
          <p:cNvPr id="5" name="object 5"/>
          <p:cNvGrpSpPr/>
          <p:nvPr/>
        </p:nvGrpSpPr>
        <p:grpSpPr>
          <a:xfrm>
            <a:off x="0" y="356133"/>
            <a:ext cx="13716000" cy="13040994"/>
            <a:chOff x="0" y="356133"/>
            <a:chExt cx="13716000" cy="13040994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34183" y="356147"/>
              <a:ext cx="590645" cy="59071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917" y="12766794"/>
              <a:ext cx="625221" cy="62970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32381" y="446582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17" y="0"/>
                  </a:moveTo>
                  <a:lnTo>
                    <a:pt x="189729" y="4827"/>
                  </a:lnTo>
                  <a:lnTo>
                    <a:pt x="145127" y="18673"/>
                  </a:lnTo>
                  <a:lnTo>
                    <a:pt x="104764" y="40582"/>
                  </a:lnTo>
                  <a:lnTo>
                    <a:pt x="69597" y="69597"/>
                  </a:lnTo>
                  <a:lnTo>
                    <a:pt x="40582" y="104764"/>
                  </a:lnTo>
                  <a:lnTo>
                    <a:pt x="18673" y="145127"/>
                  </a:lnTo>
                  <a:lnTo>
                    <a:pt x="4827" y="189729"/>
                  </a:lnTo>
                  <a:lnTo>
                    <a:pt x="0" y="237617"/>
                  </a:lnTo>
                  <a:lnTo>
                    <a:pt x="4827" y="285508"/>
                  </a:lnTo>
                  <a:lnTo>
                    <a:pt x="18673" y="330114"/>
                  </a:lnTo>
                  <a:lnTo>
                    <a:pt x="40582" y="370479"/>
                  </a:lnTo>
                  <a:lnTo>
                    <a:pt x="69597" y="405647"/>
                  </a:lnTo>
                  <a:lnTo>
                    <a:pt x="104764" y="434663"/>
                  </a:lnTo>
                  <a:lnTo>
                    <a:pt x="145127" y="456572"/>
                  </a:lnTo>
                  <a:lnTo>
                    <a:pt x="189729" y="470419"/>
                  </a:lnTo>
                  <a:lnTo>
                    <a:pt x="237617" y="475246"/>
                  </a:lnTo>
                  <a:lnTo>
                    <a:pt x="285508" y="470419"/>
                  </a:lnTo>
                  <a:lnTo>
                    <a:pt x="330114" y="456572"/>
                  </a:lnTo>
                  <a:lnTo>
                    <a:pt x="370479" y="434663"/>
                  </a:lnTo>
                  <a:lnTo>
                    <a:pt x="405647" y="405647"/>
                  </a:lnTo>
                  <a:lnTo>
                    <a:pt x="434663" y="370479"/>
                  </a:lnTo>
                  <a:lnTo>
                    <a:pt x="456572" y="330114"/>
                  </a:lnTo>
                  <a:lnTo>
                    <a:pt x="470419" y="285508"/>
                  </a:lnTo>
                  <a:lnTo>
                    <a:pt x="475246" y="237617"/>
                  </a:lnTo>
                  <a:lnTo>
                    <a:pt x="470419" y="189729"/>
                  </a:lnTo>
                  <a:lnTo>
                    <a:pt x="456572" y="145127"/>
                  </a:lnTo>
                  <a:lnTo>
                    <a:pt x="434663" y="104764"/>
                  </a:lnTo>
                  <a:lnTo>
                    <a:pt x="405647" y="69597"/>
                  </a:lnTo>
                  <a:lnTo>
                    <a:pt x="370479" y="40582"/>
                  </a:lnTo>
                  <a:lnTo>
                    <a:pt x="330114" y="18673"/>
                  </a:lnTo>
                  <a:lnTo>
                    <a:pt x="285508" y="4827"/>
                  </a:lnTo>
                  <a:lnTo>
                    <a:pt x="237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22" y="356133"/>
              <a:ext cx="656158" cy="6561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54372" y="12981556"/>
              <a:ext cx="200177" cy="20017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03536" y="12981556"/>
              <a:ext cx="200177" cy="20017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52698" y="12981556"/>
              <a:ext cx="200177" cy="20017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01862" y="12981556"/>
              <a:ext cx="200177" cy="20017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51018" y="12981556"/>
              <a:ext cx="200177" cy="20017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00181" y="12981556"/>
              <a:ext cx="200177" cy="20017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49345" y="12981556"/>
              <a:ext cx="200177" cy="20017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98507" y="12981556"/>
              <a:ext cx="200177" cy="20017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47665" y="12981556"/>
              <a:ext cx="200177" cy="20017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96827" y="12981556"/>
              <a:ext cx="200177" cy="20017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4483687"/>
              <a:ext cx="13716000" cy="8001948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715999" cy="13715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8183041"/>
            <a:ext cx="5812790" cy="1329690"/>
          </a:xfrm>
          <a:custGeom>
            <a:avLst/>
            <a:gdLst/>
            <a:ahLst/>
            <a:cxnLst/>
            <a:rect l="l" t="t" r="r" b="b"/>
            <a:pathLst>
              <a:path w="5812790" h="1329690">
                <a:moveTo>
                  <a:pt x="5812358" y="0"/>
                </a:moveTo>
                <a:lnTo>
                  <a:pt x="0" y="0"/>
                </a:lnTo>
                <a:lnTo>
                  <a:pt x="0" y="1329258"/>
                </a:lnTo>
                <a:lnTo>
                  <a:pt x="5812358" y="1329258"/>
                </a:lnTo>
                <a:lnTo>
                  <a:pt x="5812358" y="0"/>
                </a:lnTo>
                <a:close/>
              </a:path>
            </a:pathLst>
          </a:custGeom>
          <a:solidFill>
            <a:srgbClr val="2D30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0765370"/>
            <a:ext cx="5812790" cy="1329690"/>
          </a:xfrm>
          <a:custGeom>
            <a:avLst/>
            <a:gdLst/>
            <a:ahLst/>
            <a:cxnLst/>
            <a:rect l="l" t="t" r="r" b="b"/>
            <a:pathLst>
              <a:path w="5812790" h="1329690">
                <a:moveTo>
                  <a:pt x="5812358" y="0"/>
                </a:moveTo>
                <a:lnTo>
                  <a:pt x="0" y="0"/>
                </a:lnTo>
                <a:lnTo>
                  <a:pt x="0" y="1329258"/>
                </a:lnTo>
                <a:lnTo>
                  <a:pt x="5812358" y="1329258"/>
                </a:lnTo>
                <a:lnTo>
                  <a:pt x="5812358" y="0"/>
                </a:lnTo>
                <a:close/>
              </a:path>
            </a:pathLst>
          </a:custGeom>
          <a:solidFill>
            <a:srgbClr val="2D309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182" y="337835"/>
            <a:ext cx="590652" cy="59070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1918" y="12748482"/>
            <a:ext cx="625221" cy="629708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341922" y="337820"/>
            <a:ext cx="656590" cy="656590"/>
            <a:chOff x="341922" y="337820"/>
            <a:chExt cx="656590" cy="656590"/>
          </a:xfrm>
        </p:grpSpPr>
        <p:sp>
          <p:nvSpPr>
            <p:cNvPr id="11" name="object 11"/>
            <p:cNvSpPr/>
            <p:nvPr/>
          </p:nvSpPr>
          <p:spPr>
            <a:xfrm>
              <a:off x="432381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17" y="0"/>
                  </a:moveTo>
                  <a:lnTo>
                    <a:pt x="189729" y="4827"/>
                  </a:lnTo>
                  <a:lnTo>
                    <a:pt x="145127" y="18673"/>
                  </a:lnTo>
                  <a:lnTo>
                    <a:pt x="104764" y="40582"/>
                  </a:lnTo>
                  <a:lnTo>
                    <a:pt x="69597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7" y="405649"/>
                  </a:lnTo>
                  <a:lnTo>
                    <a:pt x="104764" y="434664"/>
                  </a:lnTo>
                  <a:lnTo>
                    <a:pt x="145127" y="456573"/>
                  </a:lnTo>
                  <a:lnTo>
                    <a:pt x="189729" y="470419"/>
                  </a:lnTo>
                  <a:lnTo>
                    <a:pt x="237617" y="475246"/>
                  </a:lnTo>
                  <a:lnTo>
                    <a:pt x="285508" y="470419"/>
                  </a:lnTo>
                  <a:lnTo>
                    <a:pt x="330114" y="456573"/>
                  </a:lnTo>
                  <a:lnTo>
                    <a:pt x="370479" y="434664"/>
                  </a:lnTo>
                  <a:lnTo>
                    <a:pt x="405647" y="405649"/>
                  </a:lnTo>
                  <a:lnTo>
                    <a:pt x="434663" y="370482"/>
                  </a:lnTo>
                  <a:lnTo>
                    <a:pt x="456572" y="330119"/>
                  </a:lnTo>
                  <a:lnTo>
                    <a:pt x="470419" y="285516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2" y="145132"/>
                  </a:lnTo>
                  <a:lnTo>
                    <a:pt x="434663" y="104767"/>
                  </a:lnTo>
                  <a:lnTo>
                    <a:pt x="405647" y="69599"/>
                  </a:lnTo>
                  <a:lnTo>
                    <a:pt x="370479" y="40582"/>
                  </a:lnTo>
                  <a:lnTo>
                    <a:pt x="330114" y="18673"/>
                  </a:lnTo>
                  <a:lnTo>
                    <a:pt x="285508" y="4827"/>
                  </a:lnTo>
                  <a:lnTo>
                    <a:pt x="237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22" y="337820"/>
              <a:ext cx="656163" cy="656155"/>
            </a:xfrm>
            <a:prstGeom prst="rect">
              <a:avLst/>
            </a:prstGeom>
          </p:spPr>
        </p:pic>
      </p:grpSp>
      <p:sp>
        <p:nvSpPr>
          <p:cNvPr id="15" name="object 15"/>
          <p:cNvSpPr/>
          <p:nvPr/>
        </p:nvSpPr>
        <p:spPr>
          <a:xfrm>
            <a:off x="4528785" y="3938370"/>
            <a:ext cx="4989195" cy="0"/>
          </a:xfrm>
          <a:custGeom>
            <a:avLst/>
            <a:gdLst/>
            <a:ahLst/>
            <a:cxnLst/>
            <a:rect l="l" t="t" r="r" b="b"/>
            <a:pathLst>
              <a:path w="4989195">
                <a:moveTo>
                  <a:pt x="4988636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2D30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19924" y="12966698"/>
            <a:ext cx="200177" cy="20017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169088" y="12966698"/>
            <a:ext cx="200177" cy="20017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418251" y="12966698"/>
            <a:ext cx="200177" cy="20017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667408" y="12966698"/>
            <a:ext cx="200177" cy="20017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916571" y="12966698"/>
            <a:ext cx="200177" cy="20017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414898" y="12966698"/>
            <a:ext cx="200177" cy="200177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165734" y="12966698"/>
            <a:ext cx="200177" cy="20017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664054" y="12966698"/>
            <a:ext cx="200177" cy="200177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913217" y="12966698"/>
            <a:ext cx="200177" cy="200177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162381" y="12966698"/>
            <a:ext cx="200177" cy="200177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329220" y="6789997"/>
            <a:ext cx="6259195" cy="5267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8600" b="1" spc="370" dirty="0">
                <a:solidFill>
                  <a:srgbClr val="FFFFFF"/>
                </a:solidFill>
                <a:latin typeface="Trebuchet MS"/>
                <a:cs typeface="Trebuchet MS"/>
              </a:rPr>
              <a:t>KEY</a:t>
            </a:r>
            <a:r>
              <a:rPr sz="8600" b="1" spc="123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8600" b="1" spc="500" dirty="0">
                <a:solidFill>
                  <a:srgbClr val="FFFFFF"/>
                </a:solidFill>
                <a:latin typeface="Trebuchet MS"/>
                <a:cs typeface="Trebuchet MS"/>
              </a:rPr>
              <a:t>ORDS  </a:t>
            </a:r>
            <a:r>
              <a:rPr sz="8600" b="1" spc="280" dirty="0">
                <a:solidFill>
                  <a:srgbClr val="FFFFFF"/>
                </a:solidFill>
                <a:latin typeface="Trebuchet MS"/>
                <a:cs typeface="Trebuchet MS"/>
              </a:rPr>
              <a:t>'REQUIRE'</a:t>
            </a:r>
            <a:endParaRPr sz="8600">
              <a:latin typeface="Trebuchet MS"/>
              <a:cs typeface="Trebuchet MS"/>
            </a:endParaRPr>
          </a:p>
          <a:p>
            <a:pPr marL="12700" marR="1058545">
              <a:lnSpc>
                <a:spcPct val="100000"/>
              </a:lnSpc>
            </a:pPr>
            <a:r>
              <a:rPr sz="8600" b="1" spc="50" dirty="0">
                <a:solidFill>
                  <a:srgbClr val="FFFFFF"/>
                </a:solidFill>
                <a:latin typeface="Trebuchet MS"/>
                <a:cs typeface="Trebuchet MS"/>
              </a:rPr>
              <a:t>&amp; </a:t>
            </a:r>
            <a:r>
              <a:rPr sz="8600" b="1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600" b="1" spc="420" dirty="0">
                <a:solidFill>
                  <a:srgbClr val="FFFFFF"/>
                </a:solidFill>
                <a:latin typeface="Trebuchet MS"/>
                <a:cs typeface="Trebuchet MS"/>
              </a:rPr>
              <a:t>'MODULE'</a:t>
            </a:r>
            <a:endParaRPr sz="8600">
              <a:latin typeface="Trebuchet MS"/>
              <a:cs typeface="Trebuchet M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529564" y="1017473"/>
            <a:ext cx="10186435" cy="12698526"/>
            <a:chOff x="3529564" y="1017473"/>
            <a:chExt cx="10186435" cy="12698526"/>
          </a:xfrm>
        </p:grpSpPr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29564" y="1017473"/>
              <a:ext cx="10186435" cy="1269852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63489" y="8516737"/>
              <a:ext cx="1207795" cy="13335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60541" y="7977521"/>
              <a:ext cx="839133" cy="91566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19561" y="5959362"/>
              <a:ext cx="1656292" cy="2530129"/>
            </a:xfrm>
            <a:prstGeom prst="rect">
              <a:avLst/>
            </a:prstGeom>
          </p:spPr>
        </p:pic>
      </p:grp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716000" cy="13716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10855" y="4123139"/>
            <a:ext cx="6433185" cy="1275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200" spc="315" dirty="0">
                <a:solidFill>
                  <a:srgbClr val="FFFFFF"/>
                </a:solidFill>
              </a:rPr>
              <a:t>A</a:t>
            </a:r>
            <a:r>
              <a:rPr sz="8200" spc="-760" dirty="0">
                <a:solidFill>
                  <a:srgbClr val="FFFFFF"/>
                </a:solidFill>
              </a:rPr>
              <a:t> </a:t>
            </a:r>
            <a:r>
              <a:rPr sz="8200" spc="275" dirty="0">
                <a:solidFill>
                  <a:srgbClr val="FFF100"/>
                </a:solidFill>
              </a:rPr>
              <a:t>PL</a:t>
            </a:r>
            <a:r>
              <a:rPr sz="8200" spc="-260" dirty="0">
                <a:solidFill>
                  <a:srgbClr val="FFF100"/>
                </a:solidFill>
              </a:rPr>
              <a:t>A</a:t>
            </a:r>
            <a:r>
              <a:rPr sz="8200" spc="55" dirty="0">
                <a:solidFill>
                  <a:srgbClr val="FFF100"/>
                </a:solidFill>
              </a:rPr>
              <a:t>T</a:t>
            </a:r>
            <a:r>
              <a:rPr sz="8200" spc="-215" dirty="0">
                <a:solidFill>
                  <a:srgbClr val="FFF100"/>
                </a:solidFill>
              </a:rPr>
              <a:t>F</a:t>
            </a:r>
            <a:r>
              <a:rPr sz="8200" spc="620" dirty="0">
                <a:solidFill>
                  <a:srgbClr val="FFF100"/>
                </a:solidFill>
              </a:rPr>
              <a:t>ORM</a:t>
            </a:r>
            <a:endParaRPr sz="8200"/>
          </a:p>
        </p:txBody>
      </p:sp>
      <p:sp>
        <p:nvSpPr>
          <p:cNvPr id="4" name="object 4"/>
          <p:cNvSpPr/>
          <p:nvPr/>
        </p:nvSpPr>
        <p:spPr>
          <a:xfrm>
            <a:off x="4518085" y="4437846"/>
            <a:ext cx="549275" cy="739775"/>
          </a:xfrm>
          <a:custGeom>
            <a:avLst/>
            <a:gdLst/>
            <a:ahLst/>
            <a:cxnLst/>
            <a:rect l="l" t="t" r="r" b="b"/>
            <a:pathLst>
              <a:path w="549275" h="739775">
                <a:moveTo>
                  <a:pt x="143713" y="739394"/>
                </a:moveTo>
                <a:lnTo>
                  <a:pt x="143713" y="491540"/>
                </a:lnTo>
                <a:lnTo>
                  <a:pt x="318668" y="491540"/>
                </a:lnTo>
                <a:lnTo>
                  <a:pt x="343657" y="490240"/>
                </a:lnTo>
                <a:lnTo>
                  <a:pt x="390520" y="479828"/>
                </a:lnTo>
                <a:lnTo>
                  <a:pt x="432959" y="459454"/>
                </a:lnTo>
                <a:lnTo>
                  <a:pt x="469406" y="431856"/>
                </a:lnTo>
                <a:lnTo>
                  <a:pt x="499544" y="397718"/>
                </a:lnTo>
                <a:lnTo>
                  <a:pt x="522975" y="358407"/>
                </a:lnTo>
                <a:lnTo>
                  <a:pt x="539441" y="314602"/>
                </a:lnTo>
                <a:lnTo>
                  <a:pt x="547775" y="269039"/>
                </a:lnTo>
                <a:lnTo>
                  <a:pt x="548817" y="245770"/>
                </a:lnTo>
                <a:lnTo>
                  <a:pt x="547710" y="223417"/>
                </a:lnTo>
                <a:lnTo>
                  <a:pt x="538857" y="178897"/>
                </a:lnTo>
                <a:lnTo>
                  <a:pt x="521412" y="135189"/>
                </a:lnTo>
                <a:lnTo>
                  <a:pt x="496941" y="95617"/>
                </a:lnTo>
                <a:lnTo>
                  <a:pt x="465797" y="60989"/>
                </a:lnTo>
                <a:lnTo>
                  <a:pt x="428565" y="32871"/>
                </a:lnTo>
                <a:lnTo>
                  <a:pt x="385607" y="12012"/>
                </a:lnTo>
                <a:lnTo>
                  <a:pt x="338483" y="1335"/>
                </a:lnTo>
                <a:lnTo>
                  <a:pt x="313461" y="0"/>
                </a:lnTo>
                <a:lnTo>
                  <a:pt x="0" y="0"/>
                </a:lnTo>
                <a:lnTo>
                  <a:pt x="0" y="739394"/>
                </a:lnTo>
                <a:lnTo>
                  <a:pt x="143713" y="739394"/>
                </a:lnTo>
                <a:close/>
              </a:path>
              <a:path w="549275" h="739775">
                <a:moveTo>
                  <a:pt x="143713" y="126009"/>
                </a:moveTo>
                <a:lnTo>
                  <a:pt x="304088" y="126009"/>
                </a:lnTo>
                <a:lnTo>
                  <a:pt x="313428" y="126497"/>
                </a:lnTo>
                <a:lnTo>
                  <a:pt x="349873" y="138213"/>
                </a:lnTo>
                <a:lnTo>
                  <a:pt x="379260" y="165485"/>
                </a:lnTo>
                <a:lnTo>
                  <a:pt x="398333" y="206819"/>
                </a:lnTo>
                <a:lnTo>
                  <a:pt x="403021" y="245770"/>
                </a:lnTo>
                <a:lnTo>
                  <a:pt x="401362" y="271940"/>
                </a:lnTo>
                <a:lnTo>
                  <a:pt x="388084" y="315679"/>
                </a:lnTo>
                <a:lnTo>
                  <a:pt x="362374" y="347373"/>
                </a:lnTo>
                <a:lnTo>
                  <a:pt x="310337" y="365531"/>
                </a:lnTo>
                <a:lnTo>
                  <a:pt x="143713" y="365531"/>
                </a:lnTo>
                <a:lnTo>
                  <a:pt x="143713" y="126009"/>
                </a:lnTo>
                <a:close/>
              </a:path>
            </a:pathLst>
          </a:custGeom>
          <a:ln w="12700">
            <a:solidFill>
              <a:srgbClr val="FFFF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5160515" y="4431493"/>
            <a:ext cx="1800860" cy="752475"/>
            <a:chOff x="5160515" y="4431493"/>
            <a:chExt cx="1800860" cy="752475"/>
          </a:xfrm>
        </p:grpSpPr>
        <p:sp>
          <p:nvSpPr>
            <p:cNvPr id="6" name="object 6"/>
            <p:cNvSpPr/>
            <p:nvPr/>
          </p:nvSpPr>
          <p:spPr>
            <a:xfrm>
              <a:off x="5166865" y="4437845"/>
              <a:ext cx="520700" cy="739775"/>
            </a:xfrm>
            <a:custGeom>
              <a:avLst/>
              <a:gdLst/>
              <a:ahLst/>
              <a:cxnLst/>
              <a:rect l="l" t="t" r="r" b="b"/>
              <a:pathLst>
                <a:path w="520700" h="739775">
                  <a:moveTo>
                    <a:pt x="520700" y="739394"/>
                  </a:moveTo>
                  <a:lnTo>
                    <a:pt x="520700" y="613384"/>
                  </a:lnTo>
                  <a:lnTo>
                    <a:pt x="143713" y="613384"/>
                  </a:lnTo>
                  <a:lnTo>
                    <a:pt x="143713" y="0"/>
                  </a:lnTo>
                  <a:lnTo>
                    <a:pt x="0" y="0"/>
                  </a:lnTo>
                  <a:lnTo>
                    <a:pt x="0" y="739394"/>
                  </a:lnTo>
                  <a:lnTo>
                    <a:pt x="520700" y="739394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703186" y="4437845"/>
              <a:ext cx="690880" cy="739775"/>
            </a:xfrm>
            <a:custGeom>
              <a:avLst/>
              <a:gdLst/>
              <a:ahLst/>
              <a:cxnLst/>
              <a:rect l="l" t="t" r="r" b="b"/>
              <a:pathLst>
                <a:path w="690879" h="739775">
                  <a:moveTo>
                    <a:pt x="0" y="739394"/>
                  </a:moveTo>
                  <a:lnTo>
                    <a:pt x="147878" y="739394"/>
                  </a:lnTo>
                  <a:lnTo>
                    <a:pt x="215569" y="555066"/>
                  </a:lnTo>
                  <a:lnTo>
                    <a:pt x="473837" y="555066"/>
                  </a:lnTo>
                  <a:lnTo>
                    <a:pt x="542569" y="739394"/>
                  </a:lnTo>
                  <a:lnTo>
                    <a:pt x="690448" y="739394"/>
                  </a:lnTo>
                  <a:lnTo>
                    <a:pt x="409270" y="0"/>
                  </a:lnTo>
                  <a:lnTo>
                    <a:pt x="282219" y="0"/>
                  </a:lnTo>
                  <a:lnTo>
                    <a:pt x="0" y="739394"/>
                  </a:lnTo>
                  <a:close/>
                </a:path>
                <a:path w="690879" h="739775">
                  <a:moveTo>
                    <a:pt x="239522" y="454050"/>
                  </a:moveTo>
                  <a:lnTo>
                    <a:pt x="345744" y="163499"/>
                  </a:lnTo>
                  <a:lnTo>
                    <a:pt x="447802" y="454050"/>
                  </a:lnTo>
                  <a:lnTo>
                    <a:pt x="239522" y="45405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39488" y="4437843"/>
              <a:ext cx="615950" cy="739775"/>
            </a:xfrm>
            <a:custGeom>
              <a:avLst/>
              <a:gdLst/>
              <a:ahLst/>
              <a:cxnLst/>
              <a:rect l="l" t="t" r="r" b="b"/>
              <a:pathLst>
                <a:path w="615950" h="739775">
                  <a:moveTo>
                    <a:pt x="615467" y="0"/>
                  </a:moveTo>
                  <a:lnTo>
                    <a:pt x="0" y="0"/>
                  </a:lnTo>
                  <a:lnTo>
                    <a:pt x="0" y="126009"/>
                  </a:lnTo>
                  <a:lnTo>
                    <a:pt x="236397" y="126009"/>
                  </a:lnTo>
                  <a:lnTo>
                    <a:pt x="236397" y="739394"/>
                  </a:lnTo>
                  <a:lnTo>
                    <a:pt x="379069" y="739394"/>
                  </a:lnTo>
                  <a:lnTo>
                    <a:pt x="379069" y="126009"/>
                  </a:lnTo>
                  <a:lnTo>
                    <a:pt x="615467" y="126009"/>
                  </a:lnTo>
                  <a:lnTo>
                    <a:pt x="615467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7040232" y="4426291"/>
            <a:ext cx="1271270" cy="762635"/>
            <a:chOff x="7040232" y="4426291"/>
            <a:chExt cx="1271270" cy="762635"/>
          </a:xfrm>
        </p:grpSpPr>
        <p:sp>
          <p:nvSpPr>
            <p:cNvPr id="10" name="object 10"/>
            <p:cNvSpPr/>
            <p:nvPr/>
          </p:nvSpPr>
          <p:spPr>
            <a:xfrm>
              <a:off x="7046582" y="4437845"/>
              <a:ext cx="497205" cy="739775"/>
            </a:xfrm>
            <a:custGeom>
              <a:avLst/>
              <a:gdLst/>
              <a:ahLst/>
              <a:cxnLst/>
              <a:rect l="l" t="t" r="r" b="b"/>
              <a:pathLst>
                <a:path w="497204" h="739775">
                  <a:moveTo>
                    <a:pt x="143713" y="739394"/>
                  </a:moveTo>
                  <a:lnTo>
                    <a:pt x="143713" y="433222"/>
                  </a:lnTo>
                  <a:lnTo>
                    <a:pt x="437388" y="433222"/>
                  </a:lnTo>
                  <a:lnTo>
                    <a:pt x="437388" y="316585"/>
                  </a:lnTo>
                  <a:lnTo>
                    <a:pt x="143713" y="316585"/>
                  </a:lnTo>
                  <a:lnTo>
                    <a:pt x="143713" y="126009"/>
                  </a:lnTo>
                  <a:lnTo>
                    <a:pt x="496747" y="126009"/>
                  </a:lnTo>
                  <a:lnTo>
                    <a:pt x="496747" y="0"/>
                  </a:lnTo>
                  <a:lnTo>
                    <a:pt x="0" y="0"/>
                  </a:lnTo>
                  <a:lnTo>
                    <a:pt x="0" y="739394"/>
                  </a:lnTo>
                  <a:lnTo>
                    <a:pt x="143713" y="73939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582904" y="4432641"/>
              <a:ext cx="721995" cy="749935"/>
            </a:xfrm>
            <a:custGeom>
              <a:avLst/>
              <a:gdLst/>
              <a:ahLst/>
              <a:cxnLst/>
              <a:rect l="l" t="t" r="r" b="b"/>
              <a:pathLst>
                <a:path w="721995" h="749935">
                  <a:moveTo>
                    <a:pt x="505078" y="719086"/>
                  </a:moveTo>
                  <a:lnTo>
                    <a:pt x="567037" y="683161"/>
                  </a:lnTo>
                  <a:lnTo>
                    <a:pt x="619632" y="636816"/>
                  </a:lnTo>
                  <a:lnTo>
                    <a:pt x="662324" y="581361"/>
                  </a:lnTo>
                  <a:lnTo>
                    <a:pt x="694613" y="518096"/>
                  </a:lnTo>
                  <a:lnTo>
                    <a:pt x="714919" y="449237"/>
                  </a:lnTo>
                  <a:lnTo>
                    <a:pt x="721690" y="376986"/>
                  </a:lnTo>
                  <a:lnTo>
                    <a:pt x="720061" y="342234"/>
                  </a:lnTo>
                  <a:lnTo>
                    <a:pt x="707041" y="273502"/>
                  </a:lnTo>
                  <a:lnTo>
                    <a:pt x="681334" y="206589"/>
                  </a:lnTo>
                  <a:lnTo>
                    <a:pt x="644886" y="146187"/>
                  </a:lnTo>
                  <a:lnTo>
                    <a:pt x="598120" y="93433"/>
                  </a:lnTo>
                  <a:lnTo>
                    <a:pt x="541623" y="50475"/>
                  </a:lnTo>
                  <a:lnTo>
                    <a:pt x="475818" y="18452"/>
                  </a:lnTo>
                  <a:lnTo>
                    <a:pt x="402660" y="2050"/>
                  </a:lnTo>
                  <a:lnTo>
                    <a:pt x="363448" y="0"/>
                  </a:lnTo>
                  <a:lnTo>
                    <a:pt x="325110" y="1921"/>
                  </a:lnTo>
                  <a:lnTo>
                    <a:pt x="252731" y="17284"/>
                  </a:lnTo>
                  <a:lnTo>
                    <a:pt x="186506" y="47418"/>
                  </a:lnTo>
                  <a:lnTo>
                    <a:pt x="128970" y="88814"/>
                  </a:lnTo>
                  <a:lnTo>
                    <a:pt x="80707" y="140528"/>
                  </a:lnTo>
                  <a:lnTo>
                    <a:pt x="42693" y="200407"/>
                  </a:lnTo>
                  <a:lnTo>
                    <a:pt x="15521" y="267513"/>
                  </a:lnTo>
                  <a:lnTo>
                    <a:pt x="1724" y="338327"/>
                  </a:lnTo>
                  <a:lnTo>
                    <a:pt x="0" y="374903"/>
                  </a:lnTo>
                  <a:lnTo>
                    <a:pt x="1626" y="410120"/>
                  </a:lnTo>
                  <a:lnTo>
                    <a:pt x="14642" y="479372"/>
                  </a:lnTo>
                  <a:lnTo>
                    <a:pt x="40382" y="546316"/>
                  </a:lnTo>
                  <a:lnTo>
                    <a:pt x="77091" y="606457"/>
                  </a:lnTo>
                  <a:lnTo>
                    <a:pt x="124314" y="658687"/>
                  </a:lnTo>
                  <a:lnTo>
                    <a:pt x="181069" y="700864"/>
                  </a:lnTo>
                  <a:lnTo>
                    <a:pt x="246972" y="731945"/>
                  </a:lnTo>
                  <a:lnTo>
                    <a:pt x="320652" y="747824"/>
                  </a:lnTo>
                  <a:lnTo>
                    <a:pt x="360324" y="749807"/>
                  </a:lnTo>
                  <a:lnTo>
                    <a:pt x="398660" y="747888"/>
                  </a:lnTo>
                  <a:lnTo>
                    <a:pt x="435563" y="742129"/>
                  </a:lnTo>
                  <a:lnTo>
                    <a:pt x="471036" y="732529"/>
                  </a:lnTo>
                  <a:lnTo>
                    <a:pt x="505078" y="719086"/>
                  </a:lnTo>
                  <a:close/>
                </a:path>
                <a:path w="721995" h="749935">
                  <a:moveTo>
                    <a:pt x="159854" y="284822"/>
                  </a:moveTo>
                  <a:lnTo>
                    <a:pt x="177164" y="242911"/>
                  </a:lnTo>
                  <a:lnTo>
                    <a:pt x="200990" y="205676"/>
                  </a:lnTo>
                  <a:lnTo>
                    <a:pt x="231449" y="174177"/>
                  </a:lnTo>
                  <a:lnTo>
                    <a:pt x="268681" y="149440"/>
                  </a:lnTo>
                  <a:lnTo>
                    <a:pt x="312156" y="133432"/>
                  </a:lnTo>
                  <a:lnTo>
                    <a:pt x="361365" y="128092"/>
                  </a:lnTo>
                  <a:lnTo>
                    <a:pt x="385740" y="129361"/>
                  </a:lnTo>
                  <a:lnTo>
                    <a:pt x="430779" y="139515"/>
                  </a:lnTo>
                  <a:lnTo>
                    <a:pt x="470708" y="159431"/>
                  </a:lnTo>
                  <a:lnTo>
                    <a:pt x="504555" y="186768"/>
                  </a:lnTo>
                  <a:lnTo>
                    <a:pt x="532151" y="220908"/>
                  </a:lnTo>
                  <a:lnTo>
                    <a:pt x="553501" y="260483"/>
                  </a:lnTo>
                  <a:lnTo>
                    <a:pt x="568438" y="304807"/>
                  </a:lnTo>
                  <a:lnTo>
                    <a:pt x="575990" y="351151"/>
                  </a:lnTo>
                  <a:lnTo>
                    <a:pt x="576935" y="374903"/>
                  </a:lnTo>
                  <a:lnTo>
                    <a:pt x="576056" y="397721"/>
                  </a:lnTo>
                  <a:lnTo>
                    <a:pt x="569027" y="442760"/>
                  </a:lnTo>
                  <a:lnTo>
                    <a:pt x="554999" y="486566"/>
                  </a:lnTo>
                  <a:lnTo>
                    <a:pt x="534169" y="526399"/>
                  </a:lnTo>
                  <a:lnTo>
                    <a:pt x="506638" y="561480"/>
                  </a:lnTo>
                  <a:lnTo>
                    <a:pt x="472791" y="589859"/>
                  </a:lnTo>
                  <a:lnTo>
                    <a:pt x="432731" y="610750"/>
                  </a:lnTo>
                  <a:lnTo>
                    <a:pt x="386649" y="621423"/>
                  </a:lnTo>
                  <a:lnTo>
                    <a:pt x="361365" y="622757"/>
                  </a:lnTo>
                  <a:lnTo>
                    <a:pt x="336531" y="621456"/>
                  </a:lnTo>
                  <a:lnTo>
                    <a:pt x="290969" y="611045"/>
                  </a:lnTo>
                  <a:lnTo>
                    <a:pt x="250974" y="590670"/>
                  </a:lnTo>
                  <a:lnTo>
                    <a:pt x="217127" y="563072"/>
                  </a:lnTo>
                  <a:lnTo>
                    <a:pt x="189564" y="528901"/>
                  </a:lnTo>
                  <a:lnTo>
                    <a:pt x="168476" y="489329"/>
                  </a:lnTo>
                  <a:lnTo>
                    <a:pt x="153993" y="445007"/>
                  </a:lnTo>
                  <a:lnTo>
                    <a:pt x="146706" y="398663"/>
                  </a:lnTo>
                  <a:lnTo>
                    <a:pt x="145795" y="374903"/>
                  </a:lnTo>
                  <a:lnTo>
                    <a:pt x="146674" y="352093"/>
                  </a:lnTo>
                  <a:lnTo>
                    <a:pt x="149310" y="329477"/>
                  </a:lnTo>
                  <a:lnTo>
                    <a:pt x="153704" y="307054"/>
                  </a:lnTo>
                  <a:lnTo>
                    <a:pt x="159854" y="28482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8414977" y="4437846"/>
            <a:ext cx="598170" cy="739775"/>
          </a:xfrm>
          <a:custGeom>
            <a:avLst/>
            <a:gdLst/>
            <a:ahLst/>
            <a:cxnLst/>
            <a:rect l="l" t="t" r="r" b="b"/>
            <a:pathLst>
              <a:path w="598170" h="739775">
                <a:moveTo>
                  <a:pt x="143713" y="739394"/>
                </a:moveTo>
                <a:lnTo>
                  <a:pt x="143713" y="491540"/>
                </a:lnTo>
                <a:lnTo>
                  <a:pt x="285343" y="491540"/>
                </a:lnTo>
                <a:lnTo>
                  <a:pt x="436346" y="739394"/>
                </a:lnTo>
                <a:lnTo>
                  <a:pt x="597763" y="739394"/>
                </a:lnTo>
                <a:lnTo>
                  <a:pt x="429056" y="461340"/>
                </a:lnTo>
                <a:lnTo>
                  <a:pt x="458181" y="446276"/>
                </a:lnTo>
                <a:lnTo>
                  <a:pt x="484119" y="427108"/>
                </a:lnTo>
                <a:lnTo>
                  <a:pt x="526427" y="376466"/>
                </a:lnTo>
                <a:lnTo>
                  <a:pt x="553373" y="314375"/>
                </a:lnTo>
                <a:lnTo>
                  <a:pt x="562356" y="245770"/>
                </a:lnTo>
                <a:lnTo>
                  <a:pt x="561248" y="223417"/>
                </a:lnTo>
                <a:lnTo>
                  <a:pt x="552395" y="178897"/>
                </a:lnTo>
                <a:lnTo>
                  <a:pt x="534950" y="135189"/>
                </a:lnTo>
                <a:lnTo>
                  <a:pt x="510480" y="95617"/>
                </a:lnTo>
                <a:lnTo>
                  <a:pt x="479335" y="60989"/>
                </a:lnTo>
                <a:lnTo>
                  <a:pt x="442103" y="32871"/>
                </a:lnTo>
                <a:lnTo>
                  <a:pt x="399146" y="12012"/>
                </a:lnTo>
                <a:lnTo>
                  <a:pt x="352021" y="1335"/>
                </a:lnTo>
                <a:lnTo>
                  <a:pt x="326999" y="0"/>
                </a:lnTo>
                <a:lnTo>
                  <a:pt x="0" y="0"/>
                </a:lnTo>
                <a:lnTo>
                  <a:pt x="0" y="739394"/>
                </a:lnTo>
                <a:lnTo>
                  <a:pt x="143713" y="739394"/>
                </a:lnTo>
                <a:close/>
              </a:path>
              <a:path w="598170" h="739775">
                <a:moveTo>
                  <a:pt x="143713" y="126009"/>
                </a:moveTo>
                <a:lnTo>
                  <a:pt x="317627" y="126009"/>
                </a:lnTo>
                <a:lnTo>
                  <a:pt x="326966" y="126563"/>
                </a:lnTo>
                <a:lnTo>
                  <a:pt x="363445" y="139745"/>
                </a:lnTo>
                <a:lnTo>
                  <a:pt x="393550" y="168287"/>
                </a:lnTo>
                <a:lnTo>
                  <a:pt x="412913" y="209062"/>
                </a:lnTo>
                <a:lnTo>
                  <a:pt x="417601" y="245770"/>
                </a:lnTo>
                <a:lnTo>
                  <a:pt x="417144" y="258071"/>
                </a:lnTo>
                <a:lnTo>
                  <a:pt x="406339" y="303210"/>
                </a:lnTo>
                <a:lnTo>
                  <a:pt x="383983" y="338295"/>
                </a:lnTo>
                <a:lnTo>
                  <a:pt x="352089" y="360259"/>
                </a:lnTo>
                <a:lnTo>
                  <a:pt x="323875" y="365531"/>
                </a:lnTo>
                <a:lnTo>
                  <a:pt x="143713" y="365531"/>
                </a:lnTo>
                <a:lnTo>
                  <a:pt x="143713" y="126009"/>
                </a:lnTo>
                <a:close/>
              </a:path>
            </a:pathLst>
          </a:custGeom>
          <a:ln w="12700">
            <a:solidFill>
              <a:srgbClr val="FFFF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07505" y="4437846"/>
            <a:ext cx="746760" cy="739775"/>
          </a:xfrm>
          <a:custGeom>
            <a:avLst/>
            <a:gdLst/>
            <a:ahLst/>
            <a:cxnLst/>
            <a:rect l="l" t="t" r="r" b="b"/>
            <a:pathLst>
              <a:path w="746759" h="739775">
                <a:moveTo>
                  <a:pt x="746683" y="739394"/>
                </a:moveTo>
                <a:lnTo>
                  <a:pt x="746683" y="0"/>
                </a:lnTo>
                <a:lnTo>
                  <a:pt x="593597" y="0"/>
                </a:lnTo>
                <a:lnTo>
                  <a:pt x="372821" y="420725"/>
                </a:lnTo>
                <a:lnTo>
                  <a:pt x="154127" y="0"/>
                </a:lnTo>
                <a:lnTo>
                  <a:pt x="0" y="0"/>
                </a:lnTo>
                <a:lnTo>
                  <a:pt x="0" y="739394"/>
                </a:lnTo>
                <a:lnTo>
                  <a:pt x="143713" y="739394"/>
                </a:lnTo>
                <a:lnTo>
                  <a:pt x="143713" y="249936"/>
                </a:lnTo>
                <a:lnTo>
                  <a:pt x="334289" y="614426"/>
                </a:lnTo>
                <a:lnTo>
                  <a:pt x="412394" y="614426"/>
                </a:lnTo>
                <a:lnTo>
                  <a:pt x="602970" y="249936"/>
                </a:lnTo>
                <a:lnTo>
                  <a:pt x="602970" y="739394"/>
                </a:lnTo>
                <a:lnTo>
                  <a:pt x="746683" y="739394"/>
                </a:lnTo>
                <a:close/>
              </a:path>
            </a:pathLst>
          </a:custGeom>
          <a:ln w="12700">
            <a:solidFill>
              <a:srgbClr val="FFFF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339581" y="5372818"/>
            <a:ext cx="11050270" cy="3774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0255" marR="1008380" indent="670560">
              <a:lnSpc>
                <a:spcPct val="100000"/>
              </a:lnSpc>
              <a:spcBef>
                <a:spcPts val="100"/>
              </a:spcBef>
            </a:pPr>
            <a:r>
              <a:rPr sz="8200" b="1" spc="140" dirty="0">
                <a:solidFill>
                  <a:srgbClr val="FFFFFF"/>
                </a:solidFill>
                <a:latin typeface="Trebuchet MS"/>
                <a:cs typeface="Trebuchet MS"/>
              </a:rPr>
              <a:t>which </a:t>
            </a:r>
            <a:r>
              <a:rPr sz="8200" b="1" spc="290" dirty="0">
                <a:solidFill>
                  <a:srgbClr val="FFFFFF"/>
                </a:solidFill>
                <a:latin typeface="Trebuchet MS"/>
                <a:cs typeface="Trebuchet MS"/>
              </a:rPr>
              <a:t>allows </a:t>
            </a:r>
            <a:r>
              <a:rPr sz="8200" b="1" spc="380" dirty="0">
                <a:solidFill>
                  <a:srgbClr val="FFFFFF"/>
                </a:solidFill>
                <a:latin typeface="Trebuchet MS"/>
                <a:cs typeface="Trebuchet MS"/>
              </a:rPr>
              <a:t>us </a:t>
            </a:r>
            <a:r>
              <a:rPr sz="8200" b="1" spc="3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200" b="1" spc="-2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8200" b="1" spc="3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8200" b="1" spc="-5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200" b="1" dirty="0">
                <a:solidFill>
                  <a:srgbClr val="FFFFFF"/>
                </a:solidFill>
                <a:latin typeface="Trebuchet MS"/>
                <a:cs typeface="Trebuchet MS"/>
              </a:rPr>
              <a:t>run</a:t>
            </a:r>
            <a:r>
              <a:rPr sz="8200" b="1" spc="-7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200" b="1" spc="-470" dirty="0">
                <a:solidFill>
                  <a:srgbClr val="2D3092"/>
                </a:solidFill>
                <a:latin typeface="Trebuchet MS"/>
                <a:cs typeface="Trebuchet MS"/>
              </a:rPr>
              <a:t>J</a:t>
            </a:r>
            <a:r>
              <a:rPr sz="8200" b="1" spc="-190" dirty="0">
                <a:solidFill>
                  <a:srgbClr val="2D3092"/>
                </a:solidFill>
                <a:latin typeface="Trebuchet MS"/>
                <a:cs typeface="Trebuchet MS"/>
              </a:rPr>
              <a:t>A</a:t>
            </a:r>
            <a:r>
              <a:rPr sz="8200" b="1" spc="-60" dirty="0">
                <a:solidFill>
                  <a:srgbClr val="2D3092"/>
                </a:solidFill>
                <a:latin typeface="Trebuchet MS"/>
                <a:cs typeface="Trebuchet MS"/>
              </a:rPr>
              <a:t>V</a:t>
            </a:r>
            <a:r>
              <a:rPr sz="8200" b="1" spc="220" dirty="0">
                <a:solidFill>
                  <a:srgbClr val="2D3092"/>
                </a:solidFill>
                <a:latin typeface="Trebuchet MS"/>
                <a:cs typeface="Trebuchet MS"/>
              </a:rPr>
              <a:t>A</a:t>
            </a:r>
            <a:r>
              <a:rPr sz="8200" b="1" spc="380" dirty="0">
                <a:solidFill>
                  <a:srgbClr val="2D3092"/>
                </a:solidFill>
                <a:latin typeface="Trebuchet MS"/>
                <a:cs typeface="Trebuchet MS"/>
              </a:rPr>
              <a:t>SCRIPT</a:t>
            </a:r>
            <a:endParaRPr sz="8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8200" b="1" spc="22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8200" b="1" spc="-5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200" b="1" spc="3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8200" b="1" spc="-5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200" b="1" spc="250" dirty="0">
                <a:solidFill>
                  <a:srgbClr val="FFFFFF"/>
                </a:solidFill>
                <a:latin typeface="Trebuchet MS"/>
                <a:cs typeface="Trebuchet MS"/>
              </a:rPr>
              <a:t>computer/server</a:t>
            </a:r>
            <a:endParaRPr sz="8200">
              <a:latin typeface="Trebuchet MS"/>
              <a:cs typeface="Trebuchet MS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182" y="337835"/>
            <a:ext cx="590639" cy="59070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1919" y="12748482"/>
            <a:ext cx="625221" cy="629708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341922" y="337820"/>
            <a:ext cx="656590" cy="656590"/>
            <a:chOff x="341922" y="337820"/>
            <a:chExt cx="656590" cy="656590"/>
          </a:xfrm>
        </p:grpSpPr>
        <p:sp>
          <p:nvSpPr>
            <p:cNvPr id="19" name="object 19"/>
            <p:cNvSpPr/>
            <p:nvPr/>
          </p:nvSpPr>
          <p:spPr>
            <a:xfrm>
              <a:off x="432381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17" y="0"/>
                  </a:moveTo>
                  <a:lnTo>
                    <a:pt x="189729" y="4827"/>
                  </a:lnTo>
                  <a:lnTo>
                    <a:pt x="145127" y="18673"/>
                  </a:lnTo>
                  <a:lnTo>
                    <a:pt x="104764" y="40582"/>
                  </a:lnTo>
                  <a:lnTo>
                    <a:pt x="69597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7" y="405649"/>
                  </a:lnTo>
                  <a:lnTo>
                    <a:pt x="104764" y="434664"/>
                  </a:lnTo>
                  <a:lnTo>
                    <a:pt x="145127" y="456573"/>
                  </a:lnTo>
                  <a:lnTo>
                    <a:pt x="189729" y="470419"/>
                  </a:lnTo>
                  <a:lnTo>
                    <a:pt x="237617" y="475246"/>
                  </a:lnTo>
                  <a:lnTo>
                    <a:pt x="285508" y="470419"/>
                  </a:lnTo>
                  <a:lnTo>
                    <a:pt x="330114" y="456573"/>
                  </a:lnTo>
                  <a:lnTo>
                    <a:pt x="370479" y="434664"/>
                  </a:lnTo>
                  <a:lnTo>
                    <a:pt x="405647" y="405649"/>
                  </a:lnTo>
                  <a:lnTo>
                    <a:pt x="434663" y="370482"/>
                  </a:lnTo>
                  <a:lnTo>
                    <a:pt x="456572" y="330119"/>
                  </a:lnTo>
                  <a:lnTo>
                    <a:pt x="470419" y="285516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2" y="145132"/>
                  </a:lnTo>
                  <a:lnTo>
                    <a:pt x="434663" y="104767"/>
                  </a:lnTo>
                  <a:lnTo>
                    <a:pt x="405647" y="69599"/>
                  </a:lnTo>
                  <a:lnTo>
                    <a:pt x="370479" y="40582"/>
                  </a:lnTo>
                  <a:lnTo>
                    <a:pt x="330114" y="18673"/>
                  </a:lnTo>
                  <a:lnTo>
                    <a:pt x="285508" y="4827"/>
                  </a:lnTo>
                  <a:lnTo>
                    <a:pt x="237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22" y="337820"/>
              <a:ext cx="656163" cy="656155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94686" y="12947046"/>
            <a:ext cx="200190" cy="20017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243850" y="12947046"/>
            <a:ext cx="200190" cy="200177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93012" y="12947046"/>
            <a:ext cx="200177" cy="200177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742176" y="12947046"/>
            <a:ext cx="200177" cy="200177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991338" y="12947046"/>
            <a:ext cx="200177" cy="20017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240502" y="12947046"/>
            <a:ext cx="200177" cy="20017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489664" y="12947046"/>
            <a:ext cx="200177" cy="200177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738827" y="12947046"/>
            <a:ext cx="200177" cy="200177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987978" y="12947046"/>
            <a:ext cx="200190" cy="200177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237140" y="12947046"/>
            <a:ext cx="200190" cy="200177"/>
          </a:xfrm>
          <a:prstGeom prst="rect">
            <a:avLst/>
          </a:prstGeom>
        </p:spPr>
      </p:pic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716000" cy="13716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381243" y="1346275"/>
            <a:ext cx="10953750" cy="4780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7800" b="1" spc="85" dirty="0">
                <a:solidFill>
                  <a:srgbClr val="FFFFFF"/>
                </a:solidFill>
                <a:latin typeface="Trebuchet MS"/>
                <a:cs typeface="Trebuchet MS"/>
              </a:rPr>
              <a:t>Create</a:t>
            </a:r>
            <a:r>
              <a:rPr sz="7800" b="1" spc="-4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800" b="1" spc="165" dirty="0">
                <a:solidFill>
                  <a:srgbClr val="FFFFFF"/>
                </a:solidFill>
                <a:latin typeface="Trebuchet MS"/>
                <a:cs typeface="Trebuchet MS"/>
              </a:rPr>
              <a:t>two</a:t>
            </a:r>
            <a:r>
              <a:rPr sz="7800" b="1" spc="-4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800" b="1" spc="110" dirty="0">
                <a:solidFill>
                  <a:srgbClr val="FFFFFF"/>
                </a:solidFill>
                <a:latin typeface="Trebuchet MS"/>
                <a:cs typeface="Trebuchet MS"/>
              </a:rPr>
              <a:t>ﬁles</a:t>
            </a:r>
            <a:r>
              <a:rPr sz="7800" b="1" spc="-4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800" b="1" spc="-685" dirty="0">
                <a:solidFill>
                  <a:srgbClr val="FFF100"/>
                </a:solidFill>
                <a:latin typeface="Trebuchet MS"/>
                <a:cs typeface="Trebuchet MS"/>
              </a:rPr>
              <a:t>`app.js` </a:t>
            </a:r>
            <a:r>
              <a:rPr sz="7800" b="1" spc="-2335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7800" b="1" spc="31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7800" b="1" spc="-4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800" b="1" spc="-515" dirty="0">
                <a:solidFill>
                  <a:srgbClr val="FFF100"/>
                </a:solidFill>
                <a:latin typeface="Trebuchet MS"/>
                <a:cs typeface="Trebuchet MS"/>
              </a:rPr>
              <a:t>`song.js`</a:t>
            </a:r>
            <a:r>
              <a:rPr sz="7800" b="1" spc="-111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7800" b="1" spc="-7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800" b="1" spc="-2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7800" b="1" spc="260" dirty="0">
                <a:solidFill>
                  <a:srgbClr val="FFFFFF"/>
                </a:solidFill>
                <a:latin typeface="Trebuchet MS"/>
                <a:cs typeface="Trebuchet MS"/>
              </a:rPr>
              <a:t>ou</a:t>
            </a:r>
            <a:r>
              <a:rPr sz="7800" b="1" spc="-4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800" b="1" spc="225" dirty="0">
                <a:solidFill>
                  <a:srgbClr val="FFFFFF"/>
                </a:solidFill>
                <a:latin typeface="Trebuchet MS"/>
                <a:cs typeface="Trebuchet MS"/>
              </a:rPr>
              <a:t>can  </a:t>
            </a:r>
            <a:r>
              <a:rPr sz="7800" b="1" spc="40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7800" b="1" spc="-52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7800" b="1" spc="26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7800" b="1" spc="2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7800" b="1" spc="-204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7800" b="1" spc="18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7800" b="1" spc="-7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800" b="1" spc="-2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7800" b="1" spc="70" dirty="0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sz="7800" b="1" spc="-6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800" b="1" spc="110" dirty="0">
                <a:solidFill>
                  <a:srgbClr val="FFFFFF"/>
                </a:solidFill>
                <a:latin typeface="Trebuchet MS"/>
                <a:cs typeface="Trebuchet MS"/>
              </a:rPr>
              <a:t>ﬁles</a:t>
            </a:r>
            <a:r>
              <a:rPr sz="7800" b="1" spc="-4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800" b="1" spc="340" dirty="0">
                <a:solidFill>
                  <a:srgbClr val="FFFFFF"/>
                </a:solidFill>
                <a:latin typeface="Trebuchet MS"/>
                <a:cs typeface="Trebuchet MS"/>
              </a:rPr>
              <a:t>as  </a:t>
            </a:r>
            <a:r>
              <a:rPr sz="7800" b="1" spc="-2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7800" b="1" spc="70" dirty="0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sz="7800" b="1" spc="-6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800" b="1" spc="215" dirty="0">
                <a:solidFill>
                  <a:srgbClr val="FFF100"/>
                </a:solidFill>
                <a:latin typeface="Trebuchet MS"/>
                <a:cs typeface="Trebuchet MS"/>
              </a:rPr>
              <a:t>desi</a:t>
            </a:r>
            <a:r>
              <a:rPr sz="7800" b="1" spc="-520" dirty="0">
                <a:solidFill>
                  <a:srgbClr val="FFF100"/>
                </a:solidFill>
                <a:latin typeface="Trebuchet MS"/>
                <a:cs typeface="Trebuchet MS"/>
              </a:rPr>
              <a:t>r</a:t>
            </a:r>
            <a:r>
              <a:rPr sz="7800" b="1" spc="345" dirty="0">
                <a:solidFill>
                  <a:srgbClr val="FFF100"/>
                </a:solidFill>
                <a:latin typeface="Trebuchet MS"/>
                <a:cs typeface="Trebuchet MS"/>
              </a:rPr>
              <a:t>ed</a:t>
            </a:r>
            <a:r>
              <a:rPr sz="7800" b="1" spc="-480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7800" b="1" spc="290" dirty="0">
                <a:solidFill>
                  <a:srgbClr val="FFF100"/>
                </a:solidFill>
                <a:latin typeface="Trebuchet MS"/>
                <a:cs typeface="Trebuchet MS"/>
              </a:rPr>
              <a:t>name</a:t>
            </a:r>
            <a:r>
              <a:rPr sz="7800" b="1" spc="-111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78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183" y="337835"/>
            <a:ext cx="590645" cy="59070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1917" y="12748482"/>
            <a:ext cx="625221" cy="62970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341922" y="337820"/>
            <a:ext cx="656590" cy="656590"/>
            <a:chOff x="341922" y="337820"/>
            <a:chExt cx="656590" cy="656590"/>
          </a:xfrm>
        </p:grpSpPr>
        <p:sp>
          <p:nvSpPr>
            <p:cNvPr id="8" name="object 8"/>
            <p:cNvSpPr/>
            <p:nvPr/>
          </p:nvSpPr>
          <p:spPr>
            <a:xfrm>
              <a:off x="432381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17" y="0"/>
                  </a:moveTo>
                  <a:lnTo>
                    <a:pt x="189729" y="4827"/>
                  </a:lnTo>
                  <a:lnTo>
                    <a:pt x="145127" y="18673"/>
                  </a:lnTo>
                  <a:lnTo>
                    <a:pt x="104764" y="40582"/>
                  </a:lnTo>
                  <a:lnTo>
                    <a:pt x="69597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7" y="405649"/>
                  </a:lnTo>
                  <a:lnTo>
                    <a:pt x="104764" y="434664"/>
                  </a:lnTo>
                  <a:lnTo>
                    <a:pt x="145127" y="456573"/>
                  </a:lnTo>
                  <a:lnTo>
                    <a:pt x="189729" y="470419"/>
                  </a:lnTo>
                  <a:lnTo>
                    <a:pt x="237617" y="475246"/>
                  </a:lnTo>
                  <a:lnTo>
                    <a:pt x="285508" y="470419"/>
                  </a:lnTo>
                  <a:lnTo>
                    <a:pt x="330114" y="456573"/>
                  </a:lnTo>
                  <a:lnTo>
                    <a:pt x="370479" y="434664"/>
                  </a:lnTo>
                  <a:lnTo>
                    <a:pt x="405647" y="405649"/>
                  </a:lnTo>
                  <a:lnTo>
                    <a:pt x="434663" y="370482"/>
                  </a:lnTo>
                  <a:lnTo>
                    <a:pt x="456572" y="330119"/>
                  </a:lnTo>
                  <a:lnTo>
                    <a:pt x="470419" y="285516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2" y="145132"/>
                  </a:lnTo>
                  <a:lnTo>
                    <a:pt x="434663" y="104767"/>
                  </a:lnTo>
                  <a:lnTo>
                    <a:pt x="405647" y="69599"/>
                  </a:lnTo>
                  <a:lnTo>
                    <a:pt x="370479" y="40582"/>
                  </a:lnTo>
                  <a:lnTo>
                    <a:pt x="330114" y="18673"/>
                  </a:lnTo>
                  <a:lnTo>
                    <a:pt x="285508" y="4827"/>
                  </a:lnTo>
                  <a:lnTo>
                    <a:pt x="237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22" y="337820"/>
              <a:ext cx="656158" cy="656155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54372" y="12963250"/>
            <a:ext cx="200177" cy="20017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203536" y="12963250"/>
            <a:ext cx="200177" cy="20017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52698" y="12963250"/>
            <a:ext cx="200177" cy="20017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701862" y="12963250"/>
            <a:ext cx="200177" cy="20017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951018" y="12963250"/>
            <a:ext cx="200177" cy="20017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200181" y="12963250"/>
            <a:ext cx="200177" cy="20017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449345" y="12963250"/>
            <a:ext cx="200177" cy="20017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698507" y="12963250"/>
            <a:ext cx="200177" cy="20017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947665" y="12963250"/>
            <a:ext cx="200177" cy="20017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96827" y="12963250"/>
            <a:ext cx="200177" cy="20017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39392" y="7089800"/>
            <a:ext cx="4749800" cy="490220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772603" y="7089800"/>
            <a:ext cx="4749800" cy="4902200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716000" cy="13716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5864" y="2542878"/>
            <a:ext cx="11585575" cy="3683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8000" spc="700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sz="8000" spc="165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sz="8000" spc="440" dirty="0">
                <a:solidFill>
                  <a:schemeClr val="tx2">
                    <a:lumMod val="75000"/>
                  </a:schemeClr>
                </a:solidFill>
              </a:rPr>
              <a:t>w</a:t>
            </a:r>
            <a:r>
              <a:rPr sz="8000" spc="-935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sz="8000" spc="-15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sz="8000" spc="265" dirty="0">
                <a:solidFill>
                  <a:schemeClr val="tx2">
                    <a:lumMod val="75000"/>
                  </a:schemeClr>
                </a:solidFill>
              </a:rPr>
              <a:t>ou</a:t>
            </a:r>
            <a:r>
              <a:rPr sz="8000" spc="-495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sz="8000" spc="285" dirty="0">
                <a:solidFill>
                  <a:schemeClr val="tx2">
                    <a:lumMod val="75000"/>
                  </a:schemeClr>
                </a:solidFill>
              </a:rPr>
              <a:t>can</a:t>
            </a:r>
            <a:r>
              <a:rPr sz="8000" spc="-49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sz="8000" spc="275" dirty="0">
                <a:solidFill>
                  <a:srgbClr val="FF0000"/>
                </a:solidFill>
              </a:rPr>
              <a:t>call</a:t>
            </a:r>
            <a:r>
              <a:rPr sz="8000" spc="-740" dirty="0">
                <a:solidFill>
                  <a:srgbClr val="FFF100"/>
                </a:solidFill>
              </a:rPr>
              <a:t> </a:t>
            </a:r>
            <a:r>
              <a:rPr sz="8000" spc="50" dirty="0">
                <a:solidFill>
                  <a:schemeClr val="tx2">
                    <a:lumMod val="75000"/>
                  </a:schemeClr>
                </a:solidFill>
              </a:rPr>
              <a:t>the  </a:t>
            </a:r>
            <a:r>
              <a:rPr sz="8000" spc="335" dirty="0">
                <a:solidFill>
                  <a:schemeClr val="tx2">
                    <a:lumMod val="75000"/>
                  </a:schemeClr>
                </a:solidFill>
              </a:rPr>
              <a:t>sing</a:t>
            </a:r>
            <a:r>
              <a:rPr sz="8000" spc="-495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sz="8000" spc="-25" dirty="0">
                <a:solidFill>
                  <a:schemeClr val="tx2">
                    <a:lumMod val="75000"/>
                  </a:schemeClr>
                </a:solidFill>
              </a:rPr>
              <a:t>ﬁle</a:t>
            </a:r>
            <a:r>
              <a:rPr sz="8000" spc="-495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sz="8000" spc="270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sz="8000" spc="130" dirty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sz="8000" spc="-71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sz="8000" spc="-535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sz="8000" spc="114" dirty="0">
                <a:solidFill>
                  <a:schemeClr val="tx2">
                    <a:lumMod val="75000"/>
                  </a:schemeClr>
                </a:solidFill>
              </a:rPr>
              <a:t>equi</a:t>
            </a:r>
            <a:r>
              <a:rPr sz="8000" spc="-535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sz="8000" spc="190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sz="8000" spc="-495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sz="8000" spc="-210" dirty="0">
                <a:solidFill>
                  <a:schemeClr val="tx2">
                    <a:lumMod val="75000"/>
                  </a:schemeClr>
                </a:solidFill>
              </a:rPr>
              <a:t>it  </a:t>
            </a:r>
            <a:r>
              <a:rPr sz="8000" spc="315" dirty="0">
                <a:solidFill>
                  <a:schemeClr val="tx2">
                    <a:lumMod val="75000"/>
                  </a:schemeClr>
                </a:solidFill>
              </a:rPr>
              <a:t>and</a:t>
            </a:r>
            <a:r>
              <a:rPr sz="8000" spc="-495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sz="8000" spc="530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sz="8000" spc="-204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sz="8000" spc="320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sz="8000" spc="-535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sz="8000" spc="190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sz="8000" spc="-495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sz="8000" spc="-225" dirty="0">
                <a:solidFill>
                  <a:schemeClr val="tx2">
                    <a:lumMod val="75000"/>
                  </a:schemeClr>
                </a:solidFill>
              </a:rPr>
              <a:t>it</a:t>
            </a:r>
            <a:r>
              <a:rPr sz="8000" spc="-495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sz="8000" spc="-120" dirty="0">
                <a:solidFill>
                  <a:srgbClr val="FFFFFF"/>
                </a:solidFill>
              </a:rPr>
              <a:t>in</a:t>
            </a:r>
            <a:r>
              <a:rPr sz="8000" spc="-495" dirty="0">
                <a:solidFill>
                  <a:srgbClr val="FFFFFF"/>
                </a:solidFill>
              </a:rPr>
              <a:t> </a:t>
            </a:r>
            <a:r>
              <a:rPr sz="8000" spc="330" dirty="0">
                <a:solidFill>
                  <a:srgbClr val="FFFFFF"/>
                </a:solidFill>
              </a:rPr>
              <a:t>a</a:t>
            </a:r>
            <a:r>
              <a:rPr sz="8000" spc="-710" dirty="0">
                <a:solidFill>
                  <a:srgbClr val="FFFFFF"/>
                </a:solidFill>
              </a:rPr>
              <a:t> </a:t>
            </a:r>
            <a:r>
              <a:rPr sz="8000" spc="65" dirty="0">
                <a:solidFill>
                  <a:srgbClr val="FFFFFF"/>
                </a:solidFill>
              </a:rPr>
              <a:t>v</a:t>
            </a:r>
            <a:r>
              <a:rPr sz="8000" spc="110" dirty="0">
                <a:solidFill>
                  <a:srgbClr val="FFFFFF"/>
                </a:solidFill>
              </a:rPr>
              <a:t>ariable</a:t>
            </a:r>
            <a:endParaRPr sz="80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182" y="337835"/>
            <a:ext cx="590647" cy="59070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1914" y="12748482"/>
            <a:ext cx="625221" cy="62970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341922" y="337820"/>
            <a:ext cx="656590" cy="656590"/>
            <a:chOff x="341922" y="337820"/>
            <a:chExt cx="656590" cy="656590"/>
          </a:xfrm>
        </p:grpSpPr>
        <p:sp>
          <p:nvSpPr>
            <p:cNvPr id="8" name="object 8"/>
            <p:cNvSpPr/>
            <p:nvPr/>
          </p:nvSpPr>
          <p:spPr>
            <a:xfrm>
              <a:off x="432375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29" y="0"/>
                  </a:moveTo>
                  <a:lnTo>
                    <a:pt x="189738" y="4827"/>
                  </a:lnTo>
                  <a:lnTo>
                    <a:pt x="145132" y="18673"/>
                  </a:lnTo>
                  <a:lnTo>
                    <a:pt x="104767" y="40582"/>
                  </a:lnTo>
                  <a:lnTo>
                    <a:pt x="69599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9" y="405649"/>
                  </a:lnTo>
                  <a:lnTo>
                    <a:pt x="104767" y="434664"/>
                  </a:lnTo>
                  <a:lnTo>
                    <a:pt x="145132" y="456573"/>
                  </a:lnTo>
                  <a:lnTo>
                    <a:pt x="189738" y="470419"/>
                  </a:lnTo>
                  <a:lnTo>
                    <a:pt x="237629" y="475246"/>
                  </a:lnTo>
                  <a:lnTo>
                    <a:pt x="285516" y="470419"/>
                  </a:lnTo>
                  <a:lnTo>
                    <a:pt x="330119" y="456573"/>
                  </a:lnTo>
                  <a:lnTo>
                    <a:pt x="370482" y="434664"/>
                  </a:lnTo>
                  <a:lnTo>
                    <a:pt x="405649" y="405649"/>
                  </a:lnTo>
                  <a:lnTo>
                    <a:pt x="434664" y="370482"/>
                  </a:lnTo>
                  <a:lnTo>
                    <a:pt x="456573" y="330119"/>
                  </a:lnTo>
                  <a:lnTo>
                    <a:pt x="470419" y="285516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3" y="145132"/>
                  </a:lnTo>
                  <a:lnTo>
                    <a:pt x="434664" y="104767"/>
                  </a:lnTo>
                  <a:lnTo>
                    <a:pt x="405649" y="69599"/>
                  </a:lnTo>
                  <a:lnTo>
                    <a:pt x="370482" y="40582"/>
                  </a:lnTo>
                  <a:lnTo>
                    <a:pt x="330119" y="18673"/>
                  </a:lnTo>
                  <a:lnTo>
                    <a:pt x="285516" y="4827"/>
                  </a:lnTo>
                  <a:lnTo>
                    <a:pt x="237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22" y="337820"/>
              <a:ext cx="656158" cy="656155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54372" y="12963250"/>
            <a:ext cx="200177" cy="20017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203536" y="12963250"/>
            <a:ext cx="200177" cy="20017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452698" y="12963250"/>
            <a:ext cx="200177" cy="20017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701856" y="12963250"/>
            <a:ext cx="200177" cy="20017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951018" y="12963250"/>
            <a:ext cx="200177" cy="20017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200181" y="12963250"/>
            <a:ext cx="200177" cy="20017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449345" y="12963250"/>
            <a:ext cx="200177" cy="20017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698501" y="12963250"/>
            <a:ext cx="200177" cy="20017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947665" y="12963250"/>
            <a:ext cx="200177" cy="20017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96827" y="12963250"/>
            <a:ext cx="200177" cy="20017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7734303"/>
            <a:ext cx="13715999" cy="3811948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716000" cy="13716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22807" y="2535516"/>
            <a:ext cx="10871835" cy="3865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109345">
              <a:lnSpc>
                <a:spcPct val="100000"/>
              </a:lnSpc>
              <a:spcBef>
                <a:spcPts val="100"/>
              </a:spcBef>
            </a:pPr>
            <a:r>
              <a:rPr sz="8400" spc="740" dirty="0">
                <a:solidFill>
                  <a:srgbClr val="FFFFFF"/>
                </a:solidFill>
              </a:rPr>
              <a:t>N</a:t>
            </a:r>
            <a:r>
              <a:rPr sz="8400" spc="175" dirty="0">
                <a:solidFill>
                  <a:srgbClr val="FFFFFF"/>
                </a:solidFill>
              </a:rPr>
              <a:t>o</a:t>
            </a:r>
            <a:r>
              <a:rPr sz="8400" spc="459" dirty="0">
                <a:solidFill>
                  <a:srgbClr val="FFFFFF"/>
                </a:solidFill>
              </a:rPr>
              <a:t>w</a:t>
            </a:r>
            <a:r>
              <a:rPr sz="8400" spc="-980" dirty="0">
                <a:solidFill>
                  <a:srgbClr val="FFFFFF"/>
                </a:solidFill>
              </a:rPr>
              <a:t> </a:t>
            </a:r>
            <a:r>
              <a:rPr sz="8400" spc="-20" dirty="0">
                <a:solidFill>
                  <a:srgbClr val="FFFFFF"/>
                </a:solidFill>
              </a:rPr>
              <a:t>y</a:t>
            </a:r>
            <a:r>
              <a:rPr sz="8400" spc="280" dirty="0">
                <a:solidFill>
                  <a:srgbClr val="FFFFFF"/>
                </a:solidFill>
              </a:rPr>
              <a:t>ou</a:t>
            </a:r>
            <a:r>
              <a:rPr sz="8400" spc="-515" dirty="0">
                <a:solidFill>
                  <a:srgbClr val="FFFFFF"/>
                </a:solidFill>
              </a:rPr>
              <a:t> </a:t>
            </a:r>
            <a:r>
              <a:rPr sz="8400" spc="300" dirty="0">
                <a:solidFill>
                  <a:srgbClr val="FFFFFF"/>
                </a:solidFill>
              </a:rPr>
              <a:t>can</a:t>
            </a:r>
            <a:r>
              <a:rPr sz="8400" spc="-515" dirty="0">
                <a:solidFill>
                  <a:srgbClr val="FFFFFF"/>
                </a:solidFill>
              </a:rPr>
              <a:t> </a:t>
            </a:r>
            <a:r>
              <a:rPr sz="8400" spc="260" dirty="0">
                <a:solidFill>
                  <a:srgbClr val="FFFFFF"/>
                </a:solidFill>
              </a:rPr>
              <a:t>call  </a:t>
            </a:r>
            <a:r>
              <a:rPr sz="8400" spc="60" dirty="0">
                <a:solidFill>
                  <a:srgbClr val="FFFFFF"/>
                </a:solidFill>
              </a:rPr>
              <a:t>the</a:t>
            </a:r>
            <a:r>
              <a:rPr sz="8400" spc="-540" dirty="0">
                <a:solidFill>
                  <a:srgbClr val="FFFFFF"/>
                </a:solidFill>
              </a:rPr>
              <a:t> </a:t>
            </a:r>
            <a:r>
              <a:rPr sz="8400" spc="95" dirty="0">
                <a:solidFill>
                  <a:srgbClr val="FFFFFF"/>
                </a:solidFill>
              </a:rPr>
              <a:t>function</a:t>
            </a:r>
            <a:r>
              <a:rPr sz="8400" spc="-535" dirty="0">
                <a:solidFill>
                  <a:srgbClr val="FFFFFF"/>
                </a:solidFill>
              </a:rPr>
              <a:t> </a:t>
            </a:r>
            <a:r>
              <a:rPr sz="8400" spc="95" dirty="0">
                <a:solidFill>
                  <a:srgbClr val="FFFFFF"/>
                </a:solidFill>
              </a:rPr>
              <a:t>from</a:t>
            </a:r>
            <a:r>
              <a:rPr sz="8400" spc="-535" dirty="0">
                <a:solidFill>
                  <a:srgbClr val="FFFFFF"/>
                </a:solidFill>
              </a:rPr>
              <a:t> </a:t>
            </a:r>
            <a:r>
              <a:rPr sz="8400" spc="60" dirty="0">
                <a:solidFill>
                  <a:srgbClr val="FFFFFF"/>
                </a:solidFill>
              </a:rPr>
              <a:t>the</a:t>
            </a:r>
            <a:endParaRPr sz="8400"/>
          </a:p>
          <a:p>
            <a:pPr marL="2736850">
              <a:lnSpc>
                <a:spcPct val="100000"/>
              </a:lnSpc>
            </a:pPr>
            <a:r>
              <a:rPr sz="8400" spc="-735" dirty="0">
                <a:solidFill>
                  <a:srgbClr val="FFF100"/>
                </a:solidFill>
              </a:rPr>
              <a:t>`app.js`</a:t>
            </a:r>
            <a:r>
              <a:rPr sz="8400" spc="-515" dirty="0">
                <a:solidFill>
                  <a:srgbClr val="FFF100"/>
                </a:solidFill>
              </a:rPr>
              <a:t> </a:t>
            </a:r>
            <a:r>
              <a:rPr sz="8400" spc="-25" dirty="0">
                <a:solidFill>
                  <a:srgbClr val="FFF100"/>
                </a:solidFill>
              </a:rPr>
              <a:t>ﬁle</a:t>
            </a:r>
            <a:endParaRPr sz="84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182" y="337835"/>
            <a:ext cx="590639" cy="59070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1917" y="12748482"/>
            <a:ext cx="625221" cy="62970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341922" y="337820"/>
            <a:ext cx="656590" cy="656590"/>
            <a:chOff x="341922" y="337820"/>
            <a:chExt cx="656590" cy="656590"/>
          </a:xfrm>
        </p:grpSpPr>
        <p:sp>
          <p:nvSpPr>
            <p:cNvPr id="8" name="object 8"/>
            <p:cNvSpPr/>
            <p:nvPr/>
          </p:nvSpPr>
          <p:spPr>
            <a:xfrm>
              <a:off x="432368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29" y="0"/>
                  </a:moveTo>
                  <a:lnTo>
                    <a:pt x="189738" y="4827"/>
                  </a:lnTo>
                  <a:lnTo>
                    <a:pt x="145132" y="18673"/>
                  </a:lnTo>
                  <a:lnTo>
                    <a:pt x="104767" y="40582"/>
                  </a:lnTo>
                  <a:lnTo>
                    <a:pt x="69599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9" y="405649"/>
                  </a:lnTo>
                  <a:lnTo>
                    <a:pt x="104767" y="434664"/>
                  </a:lnTo>
                  <a:lnTo>
                    <a:pt x="145132" y="456573"/>
                  </a:lnTo>
                  <a:lnTo>
                    <a:pt x="189738" y="470419"/>
                  </a:lnTo>
                  <a:lnTo>
                    <a:pt x="237629" y="475246"/>
                  </a:lnTo>
                  <a:lnTo>
                    <a:pt x="285521" y="470419"/>
                  </a:lnTo>
                  <a:lnTo>
                    <a:pt x="330126" y="456573"/>
                  </a:lnTo>
                  <a:lnTo>
                    <a:pt x="370491" y="434664"/>
                  </a:lnTo>
                  <a:lnTo>
                    <a:pt x="405660" y="405649"/>
                  </a:lnTo>
                  <a:lnTo>
                    <a:pt x="434676" y="370482"/>
                  </a:lnTo>
                  <a:lnTo>
                    <a:pt x="456585" y="330119"/>
                  </a:lnTo>
                  <a:lnTo>
                    <a:pt x="470431" y="285516"/>
                  </a:lnTo>
                  <a:lnTo>
                    <a:pt x="475259" y="237629"/>
                  </a:lnTo>
                  <a:lnTo>
                    <a:pt x="470431" y="189738"/>
                  </a:lnTo>
                  <a:lnTo>
                    <a:pt x="456585" y="145132"/>
                  </a:lnTo>
                  <a:lnTo>
                    <a:pt x="434676" y="104767"/>
                  </a:lnTo>
                  <a:lnTo>
                    <a:pt x="405660" y="69599"/>
                  </a:lnTo>
                  <a:lnTo>
                    <a:pt x="370491" y="40582"/>
                  </a:lnTo>
                  <a:lnTo>
                    <a:pt x="330126" y="18673"/>
                  </a:lnTo>
                  <a:lnTo>
                    <a:pt x="285521" y="4827"/>
                  </a:lnTo>
                  <a:lnTo>
                    <a:pt x="237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22" y="337820"/>
              <a:ext cx="656158" cy="656155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54366" y="12963250"/>
            <a:ext cx="200190" cy="20017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203530" y="12963250"/>
            <a:ext cx="200190" cy="20017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52692" y="12963250"/>
            <a:ext cx="200177" cy="20017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701856" y="12963250"/>
            <a:ext cx="200177" cy="20017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951018" y="12963250"/>
            <a:ext cx="200177" cy="20017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200181" y="12963250"/>
            <a:ext cx="200177" cy="20017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449345" y="12963250"/>
            <a:ext cx="200177" cy="20017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698507" y="12963250"/>
            <a:ext cx="200177" cy="20017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947658" y="12963250"/>
            <a:ext cx="200190" cy="20017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196820" y="12963250"/>
            <a:ext cx="200190" cy="20017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7222131"/>
            <a:ext cx="13715999" cy="4324120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715999" cy="13715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8183041"/>
            <a:ext cx="5812790" cy="1329690"/>
          </a:xfrm>
          <a:custGeom>
            <a:avLst/>
            <a:gdLst/>
            <a:ahLst/>
            <a:cxnLst/>
            <a:rect l="l" t="t" r="r" b="b"/>
            <a:pathLst>
              <a:path w="5812790" h="1329690">
                <a:moveTo>
                  <a:pt x="5812358" y="0"/>
                </a:moveTo>
                <a:lnTo>
                  <a:pt x="0" y="0"/>
                </a:lnTo>
                <a:lnTo>
                  <a:pt x="0" y="1329258"/>
                </a:lnTo>
                <a:lnTo>
                  <a:pt x="5812358" y="1329258"/>
                </a:lnTo>
                <a:lnTo>
                  <a:pt x="5812358" y="0"/>
                </a:lnTo>
                <a:close/>
              </a:path>
            </a:pathLst>
          </a:custGeom>
          <a:solidFill>
            <a:srgbClr val="2D309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182" y="337835"/>
            <a:ext cx="590652" cy="59070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1918" y="12748482"/>
            <a:ext cx="625221" cy="62970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41922" y="337820"/>
            <a:ext cx="656590" cy="656590"/>
            <a:chOff x="341922" y="337820"/>
            <a:chExt cx="656590" cy="656590"/>
          </a:xfrm>
        </p:grpSpPr>
        <p:sp>
          <p:nvSpPr>
            <p:cNvPr id="10" name="object 10"/>
            <p:cNvSpPr/>
            <p:nvPr/>
          </p:nvSpPr>
          <p:spPr>
            <a:xfrm>
              <a:off x="432381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17" y="0"/>
                  </a:moveTo>
                  <a:lnTo>
                    <a:pt x="189729" y="4827"/>
                  </a:lnTo>
                  <a:lnTo>
                    <a:pt x="145127" y="18673"/>
                  </a:lnTo>
                  <a:lnTo>
                    <a:pt x="104764" y="40582"/>
                  </a:lnTo>
                  <a:lnTo>
                    <a:pt x="69597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7" y="405649"/>
                  </a:lnTo>
                  <a:lnTo>
                    <a:pt x="104764" y="434664"/>
                  </a:lnTo>
                  <a:lnTo>
                    <a:pt x="145127" y="456573"/>
                  </a:lnTo>
                  <a:lnTo>
                    <a:pt x="189729" y="470419"/>
                  </a:lnTo>
                  <a:lnTo>
                    <a:pt x="237617" y="475246"/>
                  </a:lnTo>
                  <a:lnTo>
                    <a:pt x="285508" y="470419"/>
                  </a:lnTo>
                  <a:lnTo>
                    <a:pt x="330114" y="456573"/>
                  </a:lnTo>
                  <a:lnTo>
                    <a:pt x="370479" y="434664"/>
                  </a:lnTo>
                  <a:lnTo>
                    <a:pt x="405647" y="405649"/>
                  </a:lnTo>
                  <a:lnTo>
                    <a:pt x="434663" y="370482"/>
                  </a:lnTo>
                  <a:lnTo>
                    <a:pt x="456572" y="330119"/>
                  </a:lnTo>
                  <a:lnTo>
                    <a:pt x="470419" y="285516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2" y="145132"/>
                  </a:lnTo>
                  <a:lnTo>
                    <a:pt x="434663" y="104767"/>
                  </a:lnTo>
                  <a:lnTo>
                    <a:pt x="405647" y="69599"/>
                  </a:lnTo>
                  <a:lnTo>
                    <a:pt x="370479" y="40582"/>
                  </a:lnTo>
                  <a:lnTo>
                    <a:pt x="330114" y="18673"/>
                  </a:lnTo>
                  <a:lnTo>
                    <a:pt x="285508" y="4827"/>
                  </a:lnTo>
                  <a:lnTo>
                    <a:pt x="237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22" y="337820"/>
              <a:ext cx="656163" cy="656155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19924" y="12966698"/>
            <a:ext cx="200177" cy="20017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169088" y="12966698"/>
            <a:ext cx="200177" cy="20017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418251" y="12966698"/>
            <a:ext cx="200177" cy="20017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667408" y="12966698"/>
            <a:ext cx="200177" cy="20017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916571" y="12966698"/>
            <a:ext cx="200177" cy="20017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414898" y="12966698"/>
            <a:ext cx="200177" cy="20017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165734" y="12966698"/>
            <a:ext cx="200177" cy="200177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664054" y="12966698"/>
            <a:ext cx="200177" cy="20017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913217" y="12966698"/>
            <a:ext cx="200177" cy="200177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162381" y="12966698"/>
            <a:ext cx="200177" cy="200177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329220" y="6789997"/>
            <a:ext cx="5205095" cy="2646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61620">
              <a:lnSpc>
                <a:spcPct val="100000"/>
              </a:lnSpc>
              <a:spcBef>
                <a:spcPts val="100"/>
              </a:spcBef>
            </a:pPr>
            <a:r>
              <a:rPr sz="8600" b="1" spc="555" dirty="0">
                <a:solidFill>
                  <a:srgbClr val="FFFFFF"/>
                </a:solidFill>
                <a:latin typeface="Trebuchet MS"/>
                <a:cs typeface="Trebuchet MS"/>
              </a:rPr>
              <a:t>MORE </a:t>
            </a:r>
            <a:r>
              <a:rPr sz="8600" b="1" spc="5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600" b="1" spc="420" dirty="0">
                <a:solidFill>
                  <a:srgbClr val="FFFFFF"/>
                </a:solidFill>
                <a:latin typeface="Trebuchet MS"/>
                <a:cs typeface="Trebuchet MS"/>
              </a:rPr>
              <a:t>'MODULE'</a:t>
            </a:r>
            <a:endParaRPr sz="8600">
              <a:latin typeface="Trebuchet MS"/>
              <a:cs typeface="Trebuchet MS"/>
            </a:endParaRPr>
          </a:p>
        </p:txBody>
      </p:sp>
      <p:pic>
        <p:nvPicPr>
          <p:cNvPr id="26" name="object 2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66586" y="4367123"/>
            <a:ext cx="12149413" cy="8961094"/>
          </a:xfrm>
          <a:prstGeom prst="rect">
            <a:avLst/>
          </a:prstGeom>
        </p:spPr>
      </p:pic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716000" cy="13716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29214" y="1574862"/>
            <a:ext cx="12699365" cy="441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7200" b="1" spc="459" dirty="0">
                <a:solidFill>
                  <a:srgbClr val="FFFFFF"/>
                </a:solidFill>
                <a:latin typeface="Trebuchet MS"/>
                <a:cs typeface="Trebuchet MS"/>
              </a:rPr>
              <a:t>We </a:t>
            </a:r>
            <a:r>
              <a:rPr sz="7200" b="1" spc="-5" dirty="0">
                <a:solidFill>
                  <a:srgbClr val="FFFFFF"/>
                </a:solidFill>
                <a:latin typeface="Trebuchet MS"/>
                <a:cs typeface="Trebuchet MS"/>
              </a:rPr>
              <a:t>are </a:t>
            </a:r>
            <a:r>
              <a:rPr sz="7200" b="1" spc="280" dirty="0">
                <a:solidFill>
                  <a:srgbClr val="FFFFFF"/>
                </a:solidFill>
                <a:latin typeface="Trebuchet MS"/>
                <a:cs typeface="Trebuchet MS"/>
              </a:rPr>
              <a:t>using </a:t>
            </a:r>
            <a:r>
              <a:rPr sz="7200" b="1" spc="105" dirty="0">
                <a:solidFill>
                  <a:srgbClr val="FFFFFF"/>
                </a:solidFill>
                <a:latin typeface="Trebuchet MS"/>
                <a:cs typeface="Trebuchet MS"/>
              </a:rPr>
              <a:t>ﬁles </a:t>
            </a:r>
            <a:r>
              <a:rPr sz="7200" b="1" spc="385" dirty="0">
                <a:solidFill>
                  <a:srgbClr val="FFFFFF"/>
                </a:solidFill>
                <a:latin typeface="Trebuchet MS"/>
                <a:cs typeface="Trebuchet MS"/>
              </a:rPr>
              <a:t>as </a:t>
            </a:r>
            <a:r>
              <a:rPr sz="7200" b="1" spc="210" dirty="0">
                <a:solidFill>
                  <a:srgbClr val="FFFFFF"/>
                </a:solidFill>
                <a:latin typeface="Trebuchet MS"/>
                <a:cs typeface="Trebuchet MS"/>
              </a:rPr>
              <a:t>last </a:t>
            </a:r>
            <a:r>
              <a:rPr sz="7200" b="1" spc="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200" b="1" spc="80" dirty="0">
                <a:solidFill>
                  <a:srgbClr val="FFFFFF"/>
                </a:solidFill>
                <a:latin typeface="Trebuchet MS"/>
                <a:cs typeface="Trebuchet MS"/>
              </a:rPr>
              <a:t>posts.</a:t>
            </a:r>
            <a:r>
              <a:rPr sz="7200" b="1" spc="-4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200" b="1" spc="630" dirty="0">
                <a:solidFill>
                  <a:srgbClr val="FFF100"/>
                </a:solidFill>
                <a:latin typeface="Trebuchet MS"/>
                <a:cs typeface="Trebuchet MS"/>
              </a:rPr>
              <a:t>N</a:t>
            </a:r>
            <a:r>
              <a:rPr sz="7200" b="1" spc="145" dirty="0">
                <a:solidFill>
                  <a:srgbClr val="FFF100"/>
                </a:solidFill>
                <a:latin typeface="Trebuchet MS"/>
                <a:cs typeface="Trebuchet MS"/>
              </a:rPr>
              <a:t>o</a:t>
            </a:r>
            <a:r>
              <a:rPr sz="7200" b="1" spc="395" dirty="0">
                <a:solidFill>
                  <a:srgbClr val="FFF100"/>
                </a:solidFill>
                <a:latin typeface="Trebuchet MS"/>
                <a:cs typeface="Trebuchet MS"/>
              </a:rPr>
              <a:t>w</a:t>
            </a:r>
            <a:r>
              <a:rPr sz="7200" b="1" spc="-640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7200" b="1" spc="-204" dirty="0">
                <a:solidFill>
                  <a:srgbClr val="FFF100"/>
                </a:solidFill>
                <a:latin typeface="Trebuchet MS"/>
                <a:cs typeface="Trebuchet MS"/>
              </a:rPr>
              <a:t>it</a:t>
            </a:r>
            <a:r>
              <a:rPr sz="7200" b="1" spc="-445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7200" b="1" spc="254" dirty="0">
                <a:solidFill>
                  <a:srgbClr val="FFF100"/>
                </a:solidFill>
                <a:latin typeface="Trebuchet MS"/>
                <a:cs typeface="Trebuchet MS"/>
              </a:rPr>
              <a:t>can</a:t>
            </a:r>
            <a:r>
              <a:rPr sz="7200" b="1" spc="-445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7200" b="1" spc="240" dirty="0">
                <a:solidFill>
                  <a:srgbClr val="FFF100"/>
                </a:solidFill>
                <a:latin typeface="Trebuchet MS"/>
                <a:cs typeface="Trebuchet MS"/>
              </a:rPr>
              <a:t>happens  </a:t>
            </a:r>
            <a:r>
              <a:rPr sz="7200" b="1" spc="90" dirty="0">
                <a:solidFill>
                  <a:srgbClr val="FFF100"/>
                </a:solidFill>
                <a:latin typeface="Trebuchet MS"/>
                <a:cs typeface="Trebuchet MS"/>
              </a:rPr>
              <a:t>th</a:t>
            </a:r>
            <a:r>
              <a:rPr sz="7200" b="1" spc="70" dirty="0">
                <a:solidFill>
                  <a:srgbClr val="FFF100"/>
                </a:solidFill>
                <a:latin typeface="Trebuchet MS"/>
                <a:cs typeface="Trebuchet MS"/>
              </a:rPr>
              <a:t>a</a:t>
            </a:r>
            <a:r>
              <a:rPr sz="7200" b="1" spc="-90" dirty="0">
                <a:solidFill>
                  <a:srgbClr val="FFF100"/>
                </a:solidFill>
                <a:latin typeface="Trebuchet MS"/>
                <a:cs typeface="Trebuchet MS"/>
              </a:rPr>
              <a:t>t</a:t>
            </a:r>
            <a:r>
              <a:rPr sz="7200" b="1" spc="-445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7200" b="1" spc="-110" dirty="0">
                <a:solidFill>
                  <a:srgbClr val="FFF100"/>
                </a:solidFill>
                <a:latin typeface="Trebuchet MS"/>
                <a:cs typeface="Trebuchet MS"/>
              </a:rPr>
              <a:t>in</a:t>
            </a:r>
            <a:r>
              <a:rPr sz="7200" b="1" spc="-445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7200" b="1" spc="60" dirty="0">
                <a:solidFill>
                  <a:srgbClr val="FFF100"/>
                </a:solidFill>
                <a:latin typeface="Trebuchet MS"/>
                <a:cs typeface="Trebuchet MS"/>
              </a:rPr>
              <a:t>our</a:t>
            </a:r>
            <a:r>
              <a:rPr sz="7200" b="1" spc="-615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7200" b="1" spc="-495" dirty="0">
                <a:solidFill>
                  <a:srgbClr val="FFF100"/>
                </a:solidFill>
                <a:latin typeface="Trebuchet MS"/>
                <a:cs typeface="Trebuchet MS"/>
              </a:rPr>
              <a:t>`song`</a:t>
            </a:r>
            <a:r>
              <a:rPr sz="7200" b="1" spc="-445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7200" b="1" spc="-190" dirty="0">
                <a:solidFill>
                  <a:srgbClr val="FFF100"/>
                </a:solidFill>
                <a:latin typeface="Trebuchet MS"/>
                <a:cs typeface="Trebuchet MS"/>
              </a:rPr>
              <a:t>f</a:t>
            </a:r>
            <a:r>
              <a:rPr sz="7200" b="1" spc="155" dirty="0">
                <a:solidFill>
                  <a:srgbClr val="FFF100"/>
                </a:solidFill>
                <a:latin typeface="Trebuchet MS"/>
                <a:cs typeface="Trebuchet MS"/>
              </a:rPr>
              <a:t>older</a:t>
            </a:r>
            <a:r>
              <a:rPr sz="7200" b="1" spc="-615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7200" b="1" spc="55" dirty="0">
                <a:solidFill>
                  <a:srgbClr val="FFF100"/>
                </a:solidFill>
                <a:latin typeface="Trebuchet MS"/>
                <a:cs typeface="Trebuchet MS"/>
              </a:rPr>
              <a:t>the</a:t>
            </a:r>
            <a:r>
              <a:rPr sz="7200" b="1" spc="-480" dirty="0">
                <a:solidFill>
                  <a:srgbClr val="FFF100"/>
                </a:solidFill>
                <a:latin typeface="Trebuchet MS"/>
                <a:cs typeface="Trebuchet MS"/>
              </a:rPr>
              <a:t>r</a:t>
            </a:r>
            <a:r>
              <a:rPr sz="7200" b="1" spc="114" dirty="0">
                <a:solidFill>
                  <a:srgbClr val="FFF100"/>
                </a:solidFill>
                <a:latin typeface="Trebuchet MS"/>
                <a:cs typeface="Trebuchet MS"/>
              </a:rPr>
              <a:t>e  </a:t>
            </a:r>
            <a:r>
              <a:rPr sz="7200" b="1" spc="-5" dirty="0">
                <a:solidFill>
                  <a:srgbClr val="FFF100"/>
                </a:solidFill>
                <a:latin typeface="Trebuchet MS"/>
                <a:cs typeface="Trebuchet MS"/>
              </a:rPr>
              <a:t>are</a:t>
            </a:r>
            <a:r>
              <a:rPr sz="7200" b="1" spc="-450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7200" b="1" spc="150" dirty="0">
                <a:solidFill>
                  <a:srgbClr val="FFF100"/>
                </a:solidFill>
                <a:latin typeface="Trebuchet MS"/>
                <a:cs typeface="Trebuchet MS"/>
              </a:rPr>
              <a:t>two</a:t>
            </a:r>
            <a:r>
              <a:rPr sz="7200" b="1" spc="-450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7200" b="1" spc="-55" dirty="0">
                <a:solidFill>
                  <a:srgbClr val="FFF100"/>
                </a:solidFill>
                <a:latin typeface="Trebuchet MS"/>
                <a:cs typeface="Trebuchet MS"/>
              </a:rPr>
              <a:t>diﬀerent</a:t>
            </a:r>
            <a:r>
              <a:rPr sz="7200" b="1" spc="-450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7200" b="1" spc="10" dirty="0">
                <a:solidFill>
                  <a:srgbClr val="FFF100"/>
                </a:solidFill>
                <a:latin typeface="Trebuchet MS"/>
                <a:cs typeface="Trebuchet MS"/>
              </a:rPr>
              <a:t>functions.</a:t>
            </a:r>
            <a:endParaRPr sz="72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183" y="337835"/>
            <a:ext cx="590645" cy="59070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1917" y="12748482"/>
            <a:ext cx="625221" cy="62970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341922" y="337820"/>
            <a:ext cx="656590" cy="656590"/>
            <a:chOff x="341922" y="337820"/>
            <a:chExt cx="656590" cy="656590"/>
          </a:xfrm>
        </p:grpSpPr>
        <p:sp>
          <p:nvSpPr>
            <p:cNvPr id="8" name="object 8"/>
            <p:cNvSpPr/>
            <p:nvPr/>
          </p:nvSpPr>
          <p:spPr>
            <a:xfrm>
              <a:off x="432381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17" y="0"/>
                  </a:moveTo>
                  <a:lnTo>
                    <a:pt x="189729" y="4827"/>
                  </a:lnTo>
                  <a:lnTo>
                    <a:pt x="145127" y="18673"/>
                  </a:lnTo>
                  <a:lnTo>
                    <a:pt x="104764" y="40582"/>
                  </a:lnTo>
                  <a:lnTo>
                    <a:pt x="69597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7" y="405649"/>
                  </a:lnTo>
                  <a:lnTo>
                    <a:pt x="104764" y="434664"/>
                  </a:lnTo>
                  <a:lnTo>
                    <a:pt x="145127" y="456573"/>
                  </a:lnTo>
                  <a:lnTo>
                    <a:pt x="189729" y="470419"/>
                  </a:lnTo>
                  <a:lnTo>
                    <a:pt x="237617" y="475246"/>
                  </a:lnTo>
                  <a:lnTo>
                    <a:pt x="285508" y="470419"/>
                  </a:lnTo>
                  <a:lnTo>
                    <a:pt x="330114" y="456573"/>
                  </a:lnTo>
                  <a:lnTo>
                    <a:pt x="370479" y="434664"/>
                  </a:lnTo>
                  <a:lnTo>
                    <a:pt x="405647" y="405649"/>
                  </a:lnTo>
                  <a:lnTo>
                    <a:pt x="434663" y="370482"/>
                  </a:lnTo>
                  <a:lnTo>
                    <a:pt x="456572" y="330119"/>
                  </a:lnTo>
                  <a:lnTo>
                    <a:pt x="470419" y="285516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2" y="145132"/>
                  </a:lnTo>
                  <a:lnTo>
                    <a:pt x="434663" y="104767"/>
                  </a:lnTo>
                  <a:lnTo>
                    <a:pt x="405647" y="69599"/>
                  </a:lnTo>
                  <a:lnTo>
                    <a:pt x="370479" y="40582"/>
                  </a:lnTo>
                  <a:lnTo>
                    <a:pt x="330114" y="18673"/>
                  </a:lnTo>
                  <a:lnTo>
                    <a:pt x="285508" y="4827"/>
                  </a:lnTo>
                  <a:lnTo>
                    <a:pt x="237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22" y="337820"/>
              <a:ext cx="656158" cy="656155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54372" y="12963250"/>
            <a:ext cx="200177" cy="20017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203536" y="12963250"/>
            <a:ext cx="200177" cy="20017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52698" y="12963250"/>
            <a:ext cx="200177" cy="20017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701862" y="12963250"/>
            <a:ext cx="200177" cy="20017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951018" y="12963250"/>
            <a:ext cx="200177" cy="20017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200181" y="12963250"/>
            <a:ext cx="200177" cy="20017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449345" y="12963250"/>
            <a:ext cx="200177" cy="20017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698507" y="12963250"/>
            <a:ext cx="200177" cy="20017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947665" y="12963250"/>
            <a:ext cx="200177" cy="20017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96827" y="12963250"/>
            <a:ext cx="200177" cy="20017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6294729"/>
            <a:ext cx="13715999" cy="5964008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716000" cy="13716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19676" y="1727262"/>
            <a:ext cx="12696825" cy="3683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6000" b="1" spc="52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6000" b="1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6000" b="1" spc="33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6000" b="1" spc="-5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b="1" spc="6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6000" b="1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6000" b="1" spc="33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6000" b="1" spc="-5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b="1" spc="-15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6000" b="1" spc="24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6000" b="1" spc="-3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b="1" spc="250" dirty="0">
                <a:solidFill>
                  <a:srgbClr val="FFFFFF"/>
                </a:solidFill>
                <a:latin typeface="Trebuchet MS"/>
                <a:cs typeface="Trebuchet MS"/>
              </a:rPr>
              <a:t>send</a:t>
            </a:r>
            <a:r>
              <a:rPr sz="6000" b="1" spc="-3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b="1" spc="30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6000" b="1" spc="-3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b="1" spc="28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6000" b="1" spc="2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6000" b="1" spc="-5" dirty="0">
                <a:solidFill>
                  <a:srgbClr val="FFFFFF"/>
                </a:solidFill>
                <a:latin typeface="Trebuchet MS"/>
                <a:cs typeface="Trebuchet MS"/>
              </a:rPr>
              <a:t>th  </a:t>
            </a:r>
            <a:r>
              <a:rPr sz="6000" b="1" spc="95" dirty="0">
                <a:solidFill>
                  <a:srgbClr val="FFFFFF"/>
                </a:solidFill>
                <a:latin typeface="Trebuchet MS"/>
                <a:cs typeface="Trebuchet MS"/>
              </a:rPr>
              <a:t>module,</a:t>
            </a:r>
            <a:r>
              <a:rPr sz="6000" b="1" spc="-3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b="1" spc="320" dirty="0">
                <a:solidFill>
                  <a:srgbClr val="FFF100"/>
                </a:solidFill>
                <a:latin typeface="Trebuchet MS"/>
                <a:cs typeface="Trebuchet MS"/>
              </a:rPr>
              <a:t>as</a:t>
            </a:r>
            <a:r>
              <a:rPr sz="6000" b="1" spc="-370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6000" b="1" spc="70" dirty="0">
                <a:solidFill>
                  <a:srgbClr val="FFF100"/>
                </a:solidFill>
                <a:latin typeface="Trebuchet MS"/>
                <a:cs typeface="Trebuchet MS"/>
              </a:rPr>
              <a:t>per</a:t>
            </a:r>
            <a:r>
              <a:rPr sz="6000" b="1" spc="-675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6000" b="1" spc="215" dirty="0">
                <a:solidFill>
                  <a:srgbClr val="FFF100"/>
                </a:solidFill>
                <a:latin typeface="Trebuchet MS"/>
                <a:cs typeface="Trebuchet MS"/>
              </a:rPr>
              <a:t>w</a:t>
            </a:r>
            <a:r>
              <a:rPr sz="6000" b="1" spc="145" dirty="0">
                <a:solidFill>
                  <a:srgbClr val="FFF100"/>
                </a:solidFill>
                <a:latin typeface="Trebuchet MS"/>
                <a:cs typeface="Trebuchet MS"/>
              </a:rPr>
              <a:t>e</a:t>
            </a:r>
            <a:r>
              <a:rPr sz="6000" b="1" spc="-370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6000" b="1" spc="70" dirty="0">
                <a:solidFill>
                  <a:srgbClr val="FFF100"/>
                </a:solidFill>
                <a:latin typeface="Trebuchet MS"/>
                <a:cs typeface="Trebuchet MS"/>
              </a:rPr>
              <a:t>kn</a:t>
            </a:r>
            <a:r>
              <a:rPr sz="6000" b="1" spc="125" dirty="0">
                <a:solidFill>
                  <a:srgbClr val="FFF100"/>
                </a:solidFill>
                <a:latin typeface="Trebuchet MS"/>
                <a:cs typeface="Trebuchet MS"/>
              </a:rPr>
              <a:t>o</a:t>
            </a:r>
            <a:r>
              <a:rPr sz="6000" b="1" spc="330" dirty="0">
                <a:solidFill>
                  <a:srgbClr val="FFF100"/>
                </a:solidFill>
                <a:latin typeface="Trebuchet MS"/>
                <a:cs typeface="Trebuchet MS"/>
              </a:rPr>
              <a:t>w</a:t>
            </a:r>
            <a:r>
              <a:rPr sz="6000" b="1" spc="-530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6000" b="1" dirty="0">
                <a:solidFill>
                  <a:srgbClr val="FFF100"/>
                </a:solidFill>
                <a:latin typeface="Trebuchet MS"/>
                <a:cs typeface="Trebuchet MS"/>
              </a:rPr>
              <a:t>f</a:t>
            </a:r>
            <a:r>
              <a:rPr sz="6000" b="1" spc="-405" dirty="0">
                <a:solidFill>
                  <a:srgbClr val="FFF100"/>
                </a:solidFill>
                <a:latin typeface="Trebuchet MS"/>
                <a:cs typeface="Trebuchet MS"/>
              </a:rPr>
              <a:t>r</a:t>
            </a:r>
            <a:r>
              <a:rPr sz="6000" b="1" spc="335" dirty="0">
                <a:solidFill>
                  <a:srgbClr val="FFF100"/>
                </a:solidFill>
                <a:latin typeface="Trebuchet MS"/>
                <a:cs typeface="Trebuchet MS"/>
              </a:rPr>
              <a:t>om</a:t>
            </a:r>
            <a:r>
              <a:rPr sz="6000" b="1" spc="-370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6000" b="1" spc="155" dirty="0">
                <a:solidFill>
                  <a:srgbClr val="FFF100"/>
                </a:solidFill>
                <a:latin typeface="Trebuchet MS"/>
                <a:cs typeface="Trebuchet MS"/>
              </a:rPr>
              <a:t>last  </a:t>
            </a:r>
            <a:r>
              <a:rPr sz="6000" b="1" spc="250" dirty="0">
                <a:solidFill>
                  <a:srgbClr val="FFF100"/>
                </a:solidFill>
                <a:latin typeface="Trebuchet MS"/>
                <a:cs typeface="Trebuchet MS"/>
              </a:rPr>
              <a:t>posts</a:t>
            </a:r>
            <a:r>
              <a:rPr sz="6000" b="1" spc="-535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6000" b="1" spc="215" dirty="0">
                <a:solidFill>
                  <a:srgbClr val="FFF100"/>
                </a:solidFill>
                <a:latin typeface="Trebuchet MS"/>
                <a:cs typeface="Trebuchet MS"/>
              </a:rPr>
              <a:t>w</a:t>
            </a:r>
            <a:r>
              <a:rPr sz="6000" b="1" spc="145" dirty="0">
                <a:solidFill>
                  <a:srgbClr val="FFF100"/>
                </a:solidFill>
                <a:latin typeface="Trebuchet MS"/>
                <a:cs typeface="Trebuchet MS"/>
              </a:rPr>
              <a:t>e</a:t>
            </a:r>
            <a:r>
              <a:rPr sz="6000" b="1" spc="-370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6000" b="1" spc="204" dirty="0">
                <a:solidFill>
                  <a:srgbClr val="FFF100"/>
                </a:solidFill>
                <a:latin typeface="Trebuchet MS"/>
                <a:cs typeface="Trebuchet MS"/>
              </a:rPr>
              <a:t>ca</a:t>
            </a:r>
            <a:r>
              <a:rPr sz="6000" b="1" spc="170" dirty="0">
                <a:solidFill>
                  <a:srgbClr val="FFF100"/>
                </a:solidFill>
                <a:latin typeface="Trebuchet MS"/>
                <a:cs typeface="Trebuchet MS"/>
              </a:rPr>
              <a:t>n</a:t>
            </a:r>
            <a:r>
              <a:rPr sz="6000" b="1" spc="-25" dirty="0">
                <a:solidFill>
                  <a:srgbClr val="FFF100"/>
                </a:solidFill>
                <a:latin typeface="Trebuchet MS"/>
                <a:cs typeface="Trebuchet MS"/>
              </a:rPr>
              <a:t>'t</a:t>
            </a:r>
            <a:r>
              <a:rPr sz="6000" b="1" spc="-370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6000" b="1" spc="250" dirty="0">
                <a:solidFill>
                  <a:srgbClr val="FFF100"/>
                </a:solidFill>
                <a:latin typeface="Trebuchet MS"/>
                <a:cs typeface="Trebuchet MS"/>
              </a:rPr>
              <a:t>send</a:t>
            </a:r>
            <a:r>
              <a:rPr sz="6000" b="1" spc="-370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6000" b="1" spc="280" dirty="0">
                <a:solidFill>
                  <a:srgbClr val="FFF100"/>
                </a:solidFill>
                <a:latin typeface="Trebuchet MS"/>
                <a:cs typeface="Trebuchet MS"/>
              </a:rPr>
              <a:t>b</a:t>
            </a:r>
            <a:r>
              <a:rPr sz="6000" b="1" spc="225" dirty="0">
                <a:solidFill>
                  <a:srgbClr val="FFF100"/>
                </a:solidFill>
                <a:latin typeface="Trebuchet MS"/>
                <a:cs typeface="Trebuchet MS"/>
              </a:rPr>
              <a:t>o</a:t>
            </a:r>
            <a:r>
              <a:rPr sz="6000" b="1" spc="-5" dirty="0">
                <a:solidFill>
                  <a:srgbClr val="FFF100"/>
                </a:solidFill>
                <a:latin typeface="Trebuchet MS"/>
                <a:cs typeface="Trebuchet MS"/>
              </a:rPr>
              <a:t>th</a:t>
            </a:r>
            <a:r>
              <a:rPr sz="6000" b="1" spc="-370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6000" b="1" spc="95" dirty="0">
                <a:solidFill>
                  <a:srgbClr val="FFF100"/>
                </a:solidFill>
                <a:latin typeface="Trebuchet MS"/>
                <a:cs typeface="Trebuchet MS"/>
              </a:rPr>
              <a:t>functions  </a:t>
            </a:r>
            <a:r>
              <a:rPr sz="6000" b="1" spc="235" dirty="0">
                <a:solidFill>
                  <a:srgbClr val="FFF100"/>
                </a:solidFill>
                <a:latin typeface="Trebuchet MS"/>
                <a:cs typeface="Trebuchet MS"/>
              </a:rPr>
              <a:t>using</a:t>
            </a:r>
            <a:r>
              <a:rPr sz="6000" b="1" spc="-375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6000" b="1" spc="30" dirty="0">
                <a:solidFill>
                  <a:srgbClr val="FFF100"/>
                </a:solidFill>
                <a:latin typeface="Trebuchet MS"/>
                <a:cs typeface="Trebuchet MS"/>
              </a:rPr>
              <a:t>this</a:t>
            </a:r>
            <a:r>
              <a:rPr sz="6000" b="1" spc="-370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6000" b="1" spc="80" dirty="0">
                <a:solidFill>
                  <a:srgbClr val="FFF100"/>
                </a:solidFill>
                <a:latin typeface="Trebuchet MS"/>
                <a:cs typeface="Trebuchet MS"/>
              </a:rPr>
              <a:t>module.exports</a:t>
            </a:r>
            <a:endParaRPr sz="60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182" y="337835"/>
            <a:ext cx="590639" cy="59070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1917" y="12748482"/>
            <a:ext cx="625221" cy="62970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341922" y="337820"/>
            <a:ext cx="656590" cy="656590"/>
            <a:chOff x="341922" y="337820"/>
            <a:chExt cx="656590" cy="656590"/>
          </a:xfrm>
        </p:grpSpPr>
        <p:sp>
          <p:nvSpPr>
            <p:cNvPr id="8" name="object 8"/>
            <p:cNvSpPr/>
            <p:nvPr/>
          </p:nvSpPr>
          <p:spPr>
            <a:xfrm>
              <a:off x="432368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29" y="0"/>
                  </a:moveTo>
                  <a:lnTo>
                    <a:pt x="189738" y="4827"/>
                  </a:lnTo>
                  <a:lnTo>
                    <a:pt x="145132" y="18673"/>
                  </a:lnTo>
                  <a:lnTo>
                    <a:pt x="104767" y="40582"/>
                  </a:lnTo>
                  <a:lnTo>
                    <a:pt x="69599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9" y="405649"/>
                  </a:lnTo>
                  <a:lnTo>
                    <a:pt x="104767" y="434664"/>
                  </a:lnTo>
                  <a:lnTo>
                    <a:pt x="145132" y="456573"/>
                  </a:lnTo>
                  <a:lnTo>
                    <a:pt x="189738" y="470419"/>
                  </a:lnTo>
                  <a:lnTo>
                    <a:pt x="237629" y="475246"/>
                  </a:lnTo>
                  <a:lnTo>
                    <a:pt x="285521" y="470419"/>
                  </a:lnTo>
                  <a:lnTo>
                    <a:pt x="330126" y="456573"/>
                  </a:lnTo>
                  <a:lnTo>
                    <a:pt x="370491" y="434664"/>
                  </a:lnTo>
                  <a:lnTo>
                    <a:pt x="405660" y="405649"/>
                  </a:lnTo>
                  <a:lnTo>
                    <a:pt x="434676" y="370482"/>
                  </a:lnTo>
                  <a:lnTo>
                    <a:pt x="456585" y="330119"/>
                  </a:lnTo>
                  <a:lnTo>
                    <a:pt x="470431" y="285516"/>
                  </a:lnTo>
                  <a:lnTo>
                    <a:pt x="475259" y="237629"/>
                  </a:lnTo>
                  <a:lnTo>
                    <a:pt x="470431" y="189738"/>
                  </a:lnTo>
                  <a:lnTo>
                    <a:pt x="456585" y="145132"/>
                  </a:lnTo>
                  <a:lnTo>
                    <a:pt x="434676" y="104767"/>
                  </a:lnTo>
                  <a:lnTo>
                    <a:pt x="405660" y="69599"/>
                  </a:lnTo>
                  <a:lnTo>
                    <a:pt x="370491" y="40582"/>
                  </a:lnTo>
                  <a:lnTo>
                    <a:pt x="330126" y="18673"/>
                  </a:lnTo>
                  <a:lnTo>
                    <a:pt x="285521" y="4827"/>
                  </a:lnTo>
                  <a:lnTo>
                    <a:pt x="237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22" y="337820"/>
              <a:ext cx="656158" cy="656155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54366" y="12963250"/>
            <a:ext cx="200190" cy="20017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203530" y="12963250"/>
            <a:ext cx="200190" cy="20017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452692" y="12963250"/>
            <a:ext cx="200177" cy="20017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701856" y="12963250"/>
            <a:ext cx="200177" cy="20017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951018" y="12963250"/>
            <a:ext cx="200177" cy="20017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200181" y="12963250"/>
            <a:ext cx="200177" cy="20017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449345" y="12963250"/>
            <a:ext cx="200177" cy="20017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698507" y="12963250"/>
            <a:ext cx="200177" cy="20017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947658" y="12963250"/>
            <a:ext cx="200190" cy="20017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196820" y="12963250"/>
            <a:ext cx="200190" cy="20017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1962" y="5691530"/>
            <a:ext cx="13652071" cy="6781457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716000" cy="13716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1785" y="1517054"/>
            <a:ext cx="12110085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6000" spc="250" dirty="0">
                <a:solidFill>
                  <a:srgbClr val="FFFFFF"/>
                </a:solidFill>
              </a:rPr>
              <a:t>Adding </a:t>
            </a:r>
            <a:r>
              <a:rPr sz="6000" spc="254" dirty="0">
                <a:solidFill>
                  <a:srgbClr val="FFFFFF"/>
                </a:solidFill>
              </a:rPr>
              <a:t> </a:t>
            </a:r>
            <a:r>
              <a:rPr sz="6000" spc="90" dirty="0">
                <a:solidFill>
                  <a:srgbClr val="FFF100"/>
                </a:solidFill>
              </a:rPr>
              <a:t>module.</a:t>
            </a:r>
            <a:r>
              <a:rPr sz="6000" spc="30" dirty="0">
                <a:solidFill>
                  <a:srgbClr val="FFF100"/>
                </a:solidFill>
              </a:rPr>
              <a:t>e</a:t>
            </a:r>
            <a:r>
              <a:rPr sz="6000" spc="80" dirty="0">
                <a:solidFill>
                  <a:srgbClr val="FFF100"/>
                </a:solidFill>
              </a:rPr>
              <a:t>xports</a:t>
            </a:r>
            <a:r>
              <a:rPr sz="6000" spc="-1320" dirty="0">
                <a:solidFill>
                  <a:srgbClr val="FFF100"/>
                </a:solidFill>
              </a:rPr>
              <a:t>.</a:t>
            </a:r>
            <a:r>
              <a:rPr sz="6000" spc="-45" dirty="0">
                <a:solidFill>
                  <a:srgbClr val="FFF100"/>
                </a:solidFill>
              </a:rPr>
              <a:t>V</a:t>
            </a:r>
            <a:r>
              <a:rPr sz="6000" spc="215" dirty="0">
                <a:solidFill>
                  <a:srgbClr val="FFF100"/>
                </a:solidFill>
              </a:rPr>
              <a:t>ARIABLE_NAME  </a:t>
            </a:r>
            <a:r>
              <a:rPr sz="6000" spc="215" dirty="0">
                <a:solidFill>
                  <a:srgbClr val="FFFFFF"/>
                </a:solidFill>
              </a:rPr>
              <a:t>w</a:t>
            </a:r>
            <a:r>
              <a:rPr sz="6000" spc="145" dirty="0">
                <a:solidFill>
                  <a:srgbClr val="FFFFFF"/>
                </a:solidFill>
              </a:rPr>
              <a:t>e</a:t>
            </a:r>
            <a:r>
              <a:rPr sz="6000" spc="-370" dirty="0">
                <a:solidFill>
                  <a:srgbClr val="FFFFFF"/>
                </a:solidFill>
              </a:rPr>
              <a:t> </a:t>
            </a:r>
            <a:r>
              <a:rPr sz="6000" spc="210" dirty="0">
                <a:solidFill>
                  <a:srgbClr val="FFFFFF"/>
                </a:solidFill>
              </a:rPr>
              <a:t>can</a:t>
            </a:r>
            <a:r>
              <a:rPr sz="6000" spc="-370" dirty="0">
                <a:solidFill>
                  <a:srgbClr val="FFFFFF"/>
                </a:solidFill>
              </a:rPr>
              <a:t> </a:t>
            </a:r>
            <a:r>
              <a:rPr sz="6000" spc="250" dirty="0">
                <a:solidFill>
                  <a:srgbClr val="FFFFFF"/>
                </a:solidFill>
              </a:rPr>
              <a:t>send</a:t>
            </a:r>
            <a:r>
              <a:rPr sz="6000" spc="-370" dirty="0">
                <a:solidFill>
                  <a:srgbClr val="FFFFFF"/>
                </a:solidFill>
              </a:rPr>
              <a:t> </a:t>
            </a:r>
            <a:r>
              <a:rPr sz="6000" spc="-170" dirty="0">
                <a:solidFill>
                  <a:srgbClr val="FFFFFF"/>
                </a:solidFill>
              </a:rPr>
              <a:t>it</a:t>
            </a:r>
            <a:r>
              <a:rPr sz="6000" spc="-370" dirty="0">
                <a:solidFill>
                  <a:srgbClr val="FFFFFF"/>
                </a:solidFill>
              </a:rPr>
              <a:t> </a:t>
            </a:r>
            <a:r>
              <a:rPr sz="6000" spc="-155" dirty="0">
                <a:solidFill>
                  <a:srgbClr val="FFFFFF"/>
                </a:solidFill>
              </a:rPr>
              <a:t>t</a:t>
            </a:r>
            <a:r>
              <a:rPr sz="6000" spc="240" dirty="0">
                <a:solidFill>
                  <a:srgbClr val="FFFFFF"/>
                </a:solidFill>
              </a:rPr>
              <a:t>o</a:t>
            </a:r>
            <a:r>
              <a:rPr sz="6000" spc="-370" dirty="0">
                <a:solidFill>
                  <a:srgbClr val="FFFFFF"/>
                </a:solidFill>
              </a:rPr>
              <a:t> </a:t>
            </a:r>
            <a:r>
              <a:rPr sz="6000" spc="195" dirty="0">
                <a:solidFill>
                  <a:srgbClr val="FFFFFF"/>
                </a:solidFill>
              </a:rPr>
              <a:t>o</a:t>
            </a:r>
            <a:r>
              <a:rPr sz="6000" spc="-30" dirty="0">
                <a:solidFill>
                  <a:srgbClr val="FFFFFF"/>
                </a:solidFill>
              </a:rPr>
              <a:t>ther</a:t>
            </a:r>
            <a:r>
              <a:rPr sz="6000" spc="-515" dirty="0">
                <a:solidFill>
                  <a:srgbClr val="FFFFFF"/>
                </a:solidFill>
              </a:rPr>
              <a:t> </a:t>
            </a:r>
            <a:r>
              <a:rPr sz="6000" spc="-20" dirty="0">
                <a:solidFill>
                  <a:srgbClr val="FFFFFF"/>
                </a:solidFill>
              </a:rPr>
              <a:t>ﬁle</a:t>
            </a:r>
            <a:endParaRPr sz="60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182" y="337835"/>
            <a:ext cx="590639" cy="59070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1918" y="12748482"/>
            <a:ext cx="625221" cy="62970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341922" y="337820"/>
            <a:ext cx="656590" cy="656590"/>
            <a:chOff x="341922" y="337820"/>
            <a:chExt cx="656590" cy="656590"/>
          </a:xfrm>
        </p:grpSpPr>
        <p:sp>
          <p:nvSpPr>
            <p:cNvPr id="8" name="object 8"/>
            <p:cNvSpPr/>
            <p:nvPr/>
          </p:nvSpPr>
          <p:spPr>
            <a:xfrm>
              <a:off x="432368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29" y="0"/>
                  </a:moveTo>
                  <a:lnTo>
                    <a:pt x="189741" y="4827"/>
                  </a:lnTo>
                  <a:lnTo>
                    <a:pt x="145137" y="18673"/>
                  </a:lnTo>
                  <a:lnTo>
                    <a:pt x="104773" y="40582"/>
                  </a:lnTo>
                  <a:lnTo>
                    <a:pt x="69603" y="69599"/>
                  </a:lnTo>
                  <a:lnTo>
                    <a:pt x="40586" y="104767"/>
                  </a:lnTo>
                  <a:lnTo>
                    <a:pt x="18675" y="145132"/>
                  </a:lnTo>
                  <a:lnTo>
                    <a:pt x="4828" y="189738"/>
                  </a:lnTo>
                  <a:lnTo>
                    <a:pt x="0" y="237629"/>
                  </a:lnTo>
                  <a:lnTo>
                    <a:pt x="4828" y="285516"/>
                  </a:lnTo>
                  <a:lnTo>
                    <a:pt x="18675" y="330119"/>
                  </a:lnTo>
                  <a:lnTo>
                    <a:pt x="40586" y="370482"/>
                  </a:lnTo>
                  <a:lnTo>
                    <a:pt x="69603" y="405649"/>
                  </a:lnTo>
                  <a:lnTo>
                    <a:pt x="104773" y="434664"/>
                  </a:lnTo>
                  <a:lnTo>
                    <a:pt x="145137" y="456573"/>
                  </a:lnTo>
                  <a:lnTo>
                    <a:pt x="189741" y="470419"/>
                  </a:lnTo>
                  <a:lnTo>
                    <a:pt x="237629" y="475246"/>
                  </a:lnTo>
                  <a:lnTo>
                    <a:pt x="285521" y="470419"/>
                  </a:lnTo>
                  <a:lnTo>
                    <a:pt x="330126" y="456573"/>
                  </a:lnTo>
                  <a:lnTo>
                    <a:pt x="370491" y="434664"/>
                  </a:lnTo>
                  <a:lnTo>
                    <a:pt x="405660" y="405649"/>
                  </a:lnTo>
                  <a:lnTo>
                    <a:pt x="434676" y="370482"/>
                  </a:lnTo>
                  <a:lnTo>
                    <a:pt x="456585" y="330119"/>
                  </a:lnTo>
                  <a:lnTo>
                    <a:pt x="470431" y="285516"/>
                  </a:lnTo>
                  <a:lnTo>
                    <a:pt x="475259" y="237629"/>
                  </a:lnTo>
                  <a:lnTo>
                    <a:pt x="470431" y="189738"/>
                  </a:lnTo>
                  <a:lnTo>
                    <a:pt x="456585" y="145132"/>
                  </a:lnTo>
                  <a:lnTo>
                    <a:pt x="434676" y="104767"/>
                  </a:lnTo>
                  <a:lnTo>
                    <a:pt x="405660" y="69599"/>
                  </a:lnTo>
                  <a:lnTo>
                    <a:pt x="370491" y="40582"/>
                  </a:lnTo>
                  <a:lnTo>
                    <a:pt x="330126" y="18673"/>
                  </a:lnTo>
                  <a:lnTo>
                    <a:pt x="285521" y="4827"/>
                  </a:lnTo>
                  <a:lnTo>
                    <a:pt x="237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22" y="337820"/>
              <a:ext cx="656162" cy="656155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28681" y="12963250"/>
            <a:ext cx="200190" cy="20017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177844" y="12963250"/>
            <a:ext cx="200190" cy="20017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27007" y="12963250"/>
            <a:ext cx="200177" cy="20017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676170" y="12963250"/>
            <a:ext cx="200177" cy="20017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925333" y="12963250"/>
            <a:ext cx="200177" cy="20017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174497" y="12963250"/>
            <a:ext cx="200177" cy="20017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423659" y="12963250"/>
            <a:ext cx="200177" cy="20017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921973" y="12963250"/>
            <a:ext cx="200190" cy="20017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672823" y="12963250"/>
            <a:ext cx="200177" cy="20017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171137" y="12963250"/>
            <a:ext cx="200190" cy="20017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4510441"/>
            <a:ext cx="13699248" cy="7962494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77" y="0"/>
            <a:ext cx="13700023" cy="13716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525" marR="15875" algn="ctr">
              <a:lnSpc>
                <a:spcPct val="100000"/>
              </a:lnSpc>
              <a:spcBef>
                <a:spcPts val="100"/>
              </a:spcBef>
            </a:pPr>
            <a:r>
              <a:rPr sz="7200" spc="70" dirty="0">
                <a:solidFill>
                  <a:srgbClr val="FFF100"/>
                </a:solidFill>
              </a:rPr>
              <a:t>This</a:t>
            </a:r>
            <a:r>
              <a:rPr sz="7200" spc="-465" dirty="0">
                <a:solidFill>
                  <a:srgbClr val="FFF100"/>
                </a:solidFill>
              </a:rPr>
              <a:t> </a:t>
            </a:r>
            <a:r>
              <a:rPr sz="7200" spc="80" dirty="0">
                <a:solidFill>
                  <a:srgbClr val="FFF100"/>
                </a:solidFill>
              </a:rPr>
              <a:t>is</a:t>
            </a:r>
            <a:r>
              <a:rPr sz="7200" spc="-459" dirty="0">
                <a:solidFill>
                  <a:srgbClr val="FFF100"/>
                </a:solidFill>
              </a:rPr>
              <a:t> </a:t>
            </a:r>
            <a:r>
              <a:rPr sz="7200" spc="80" dirty="0">
                <a:solidFill>
                  <a:srgbClr val="FFF100"/>
                </a:solidFill>
              </a:rPr>
              <a:t>not</a:t>
            </a:r>
            <a:r>
              <a:rPr sz="7200" spc="-459" dirty="0">
                <a:solidFill>
                  <a:srgbClr val="FFF100"/>
                </a:solidFill>
              </a:rPr>
              <a:t> </a:t>
            </a:r>
            <a:r>
              <a:rPr sz="7200" spc="-90" dirty="0">
                <a:solidFill>
                  <a:srgbClr val="FFF100"/>
                </a:solidFill>
              </a:rPr>
              <a:t>all,</a:t>
            </a:r>
            <a:endParaRPr sz="7200"/>
          </a:p>
          <a:p>
            <a:pPr marL="21590" marR="5080" algn="ctr">
              <a:lnSpc>
                <a:spcPct val="100000"/>
              </a:lnSpc>
            </a:pPr>
            <a:r>
              <a:rPr sz="7200" spc="55" dirty="0">
                <a:solidFill>
                  <a:srgbClr val="FFFFFF"/>
                </a:solidFill>
              </a:rPr>
              <a:t>the</a:t>
            </a:r>
            <a:r>
              <a:rPr sz="7200" spc="-480" dirty="0">
                <a:solidFill>
                  <a:srgbClr val="FFFFFF"/>
                </a:solidFill>
              </a:rPr>
              <a:t>r</a:t>
            </a:r>
            <a:r>
              <a:rPr sz="7200" spc="170" dirty="0">
                <a:solidFill>
                  <a:srgbClr val="FFFFFF"/>
                </a:solidFill>
              </a:rPr>
              <a:t>e</a:t>
            </a:r>
            <a:r>
              <a:rPr sz="7200" spc="-445" dirty="0">
                <a:solidFill>
                  <a:srgbClr val="FFFFFF"/>
                </a:solidFill>
              </a:rPr>
              <a:t> </a:t>
            </a:r>
            <a:r>
              <a:rPr sz="7200" spc="295" dirty="0">
                <a:solidFill>
                  <a:srgbClr val="FFFFFF"/>
                </a:solidFill>
              </a:rPr>
              <a:t>a</a:t>
            </a:r>
            <a:r>
              <a:rPr sz="7200" spc="-480" dirty="0">
                <a:solidFill>
                  <a:srgbClr val="FFFFFF"/>
                </a:solidFill>
              </a:rPr>
              <a:t>r</a:t>
            </a:r>
            <a:r>
              <a:rPr sz="7200" spc="170" dirty="0">
                <a:solidFill>
                  <a:srgbClr val="FFFFFF"/>
                </a:solidFill>
              </a:rPr>
              <a:t>e</a:t>
            </a:r>
            <a:r>
              <a:rPr sz="7200" spc="-445" dirty="0">
                <a:solidFill>
                  <a:srgbClr val="FFFFFF"/>
                </a:solidFill>
              </a:rPr>
              <a:t> </a:t>
            </a:r>
            <a:r>
              <a:rPr sz="7200" spc="360" dirty="0">
                <a:solidFill>
                  <a:srgbClr val="FFFFFF"/>
                </a:solidFill>
              </a:rPr>
              <a:t>some</a:t>
            </a:r>
            <a:r>
              <a:rPr sz="7200" spc="-445" dirty="0">
                <a:solidFill>
                  <a:srgbClr val="FFFFFF"/>
                </a:solidFill>
              </a:rPr>
              <a:t> </a:t>
            </a:r>
            <a:r>
              <a:rPr sz="7200" spc="229" dirty="0">
                <a:solidFill>
                  <a:srgbClr val="FFFFFF"/>
                </a:solidFill>
              </a:rPr>
              <a:t>o</a:t>
            </a:r>
            <a:r>
              <a:rPr sz="7200" spc="70" dirty="0">
                <a:solidFill>
                  <a:srgbClr val="FFFFFF"/>
                </a:solidFill>
              </a:rPr>
              <a:t>thers</a:t>
            </a:r>
            <a:r>
              <a:rPr sz="7200" spc="-640" dirty="0">
                <a:solidFill>
                  <a:srgbClr val="FFFFFF"/>
                </a:solidFill>
              </a:rPr>
              <a:t> </a:t>
            </a:r>
            <a:r>
              <a:rPr sz="7200" spc="300" dirty="0">
                <a:solidFill>
                  <a:srgbClr val="FFFFFF"/>
                </a:solidFill>
              </a:rPr>
              <a:t>w</a:t>
            </a:r>
            <a:r>
              <a:rPr sz="7200" spc="200" dirty="0">
                <a:solidFill>
                  <a:srgbClr val="FFFFFF"/>
                </a:solidFill>
              </a:rPr>
              <a:t>a</a:t>
            </a:r>
            <a:r>
              <a:rPr sz="7200" spc="80" dirty="0">
                <a:solidFill>
                  <a:srgbClr val="FFFFFF"/>
                </a:solidFill>
              </a:rPr>
              <a:t>y  </a:t>
            </a:r>
            <a:r>
              <a:rPr sz="7200" spc="-15" dirty="0">
                <a:solidFill>
                  <a:srgbClr val="FFFFFF"/>
                </a:solidFill>
              </a:rPr>
              <a:t>y</a:t>
            </a:r>
            <a:r>
              <a:rPr sz="7200" spc="240" dirty="0">
                <a:solidFill>
                  <a:srgbClr val="FFFFFF"/>
                </a:solidFill>
              </a:rPr>
              <a:t>ou</a:t>
            </a:r>
            <a:r>
              <a:rPr sz="7200" spc="-445" dirty="0">
                <a:solidFill>
                  <a:srgbClr val="FFFFFF"/>
                </a:solidFill>
              </a:rPr>
              <a:t> </a:t>
            </a:r>
            <a:r>
              <a:rPr sz="7200" spc="254" dirty="0">
                <a:solidFill>
                  <a:srgbClr val="FFFFFF"/>
                </a:solidFill>
              </a:rPr>
              <a:t>can</a:t>
            </a:r>
            <a:r>
              <a:rPr sz="7200" spc="-445" dirty="0">
                <a:solidFill>
                  <a:srgbClr val="FFFFFF"/>
                </a:solidFill>
              </a:rPr>
              <a:t> </a:t>
            </a:r>
            <a:r>
              <a:rPr sz="7200" spc="375" dirty="0">
                <a:solidFill>
                  <a:srgbClr val="FFFFFF"/>
                </a:solidFill>
              </a:rPr>
              <a:t>do</a:t>
            </a:r>
            <a:r>
              <a:rPr sz="7200" spc="-445" dirty="0">
                <a:solidFill>
                  <a:srgbClr val="FFFFFF"/>
                </a:solidFill>
              </a:rPr>
              <a:t> </a:t>
            </a:r>
            <a:r>
              <a:rPr sz="7200" spc="-204" dirty="0">
                <a:solidFill>
                  <a:srgbClr val="FFFFFF"/>
                </a:solidFill>
              </a:rPr>
              <a:t>it</a:t>
            </a:r>
            <a:r>
              <a:rPr sz="7200" spc="-445" dirty="0">
                <a:solidFill>
                  <a:srgbClr val="FFFFFF"/>
                </a:solidFill>
              </a:rPr>
              <a:t> </a:t>
            </a:r>
            <a:r>
              <a:rPr sz="7200" spc="-185" dirty="0">
                <a:solidFill>
                  <a:srgbClr val="FFFFFF"/>
                </a:solidFill>
              </a:rPr>
              <a:t>t</a:t>
            </a:r>
            <a:r>
              <a:rPr sz="7200" spc="-370" dirty="0">
                <a:solidFill>
                  <a:srgbClr val="FFFFFF"/>
                </a:solidFill>
              </a:rPr>
              <a:t>o.</a:t>
            </a:r>
            <a:endParaRPr sz="7200"/>
          </a:p>
        </p:txBody>
      </p:sp>
      <p:sp>
        <p:nvSpPr>
          <p:cNvPr id="4" name="object 4"/>
          <p:cNvSpPr txBox="1"/>
          <p:nvPr/>
        </p:nvSpPr>
        <p:spPr>
          <a:xfrm>
            <a:off x="1234152" y="5668463"/>
            <a:ext cx="11233150" cy="441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3195" marR="1424940" indent="-1270" algn="ctr">
              <a:lnSpc>
                <a:spcPct val="100000"/>
              </a:lnSpc>
              <a:spcBef>
                <a:spcPts val="100"/>
              </a:spcBef>
            </a:pPr>
            <a:r>
              <a:rPr sz="7200" b="1" spc="585" dirty="0">
                <a:solidFill>
                  <a:srgbClr val="FFF100"/>
                </a:solidFill>
                <a:latin typeface="Trebuchet MS"/>
                <a:cs typeface="Trebuchet MS"/>
              </a:rPr>
              <a:t>Wh</a:t>
            </a:r>
            <a:r>
              <a:rPr sz="7200" b="1" spc="390" dirty="0">
                <a:solidFill>
                  <a:srgbClr val="FFF100"/>
                </a:solidFill>
                <a:latin typeface="Trebuchet MS"/>
                <a:cs typeface="Trebuchet MS"/>
              </a:rPr>
              <a:t>a</a:t>
            </a:r>
            <a:r>
              <a:rPr sz="7200" b="1" spc="-90" dirty="0">
                <a:solidFill>
                  <a:srgbClr val="FFF100"/>
                </a:solidFill>
                <a:latin typeface="Trebuchet MS"/>
                <a:cs typeface="Trebuchet MS"/>
              </a:rPr>
              <a:t>t</a:t>
            </a:r>
            <a:r>
              <a:rPr sz="7200" b="1" spc="-445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7200" b="1" spc="-155" dirty="0">
                <a:solidFill>
                  <a:srgbClr val="FFF100"/>
                </a:solidFill>
                <a:latin typeface="Trebuchet MS"/>
                <a:cs typeface="Trebuchet MS"/>
              </a:rPr>
              <a:t>if</a:t>
            </a:r>
            <a:r>
              <a:rPr sz="7200" b="1" spc="-795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7200" b="1" spc="-15" dirty="0">
                <a:solidFill>
                  <a:srgbClr val="FFF100"/>
                </a:solidFill>
                <a:latin typeface="Trebuchet MS"/>
                <a:cs typeface="Trebuchet MS"/>
              </a:rPr>
              <a:t>y</a:t>
            </a:r>
            <a:r>
              <a:rPr sz="7200" b="1" spc="240" dirty="0">
                <a:solidFill>
                  <a:srgbClr val="FFF100"/>
                </a:solidFill>
                <a:latin typeface="Trebuchet MS"/>
                <a:cs typeface="Trebuchet MS"/>
              </a:rPr>
              <a:t>ou</a:t>
            </a:r>
            <a:r>
              <a:rPr sz="7200" b="1" spc="-445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7200" b="1" spc="80" dirty="0">
                <a:solidFill>
                  <a:srgbClr val="FFF100"/>
                </a:solidFill>
                <a:latin typeface="Trebuchet MS"/>
                <a:cs typeface="Trebuchet MS"/>
              </a:rPr>
              <a:t>h</a:t>
            </a:r>
            <a:r>
              <a:rPr sz="7200" b="1" spc="190" dirty="0">
                <a:solidFill>
                  <a:srgbClr val="FFF100"/>
                </a:solidFill>
                <a:latin typeface="Trebuchet MS"/>
                <a:cs typeface="Trebuchet MS"/>
              </a:rPr>
              <a:t>a</a:t>
            </a:r>
            <a:r>
              <a:rPr sz="7200" b="1" spc="25" dirty="0">
                <a:solidFill>
                  <a:srgbClr val="FFF100"/>
                </a:solidFill>
                <a:latin typeface="Trebuchet MS"/>
                <a:cs typeface="Trebuchet MS"/>
              </a:rPr>
              <a:t>v</a:t>
            </a:r>
            <a:r>
              <a:rPr sz="7200" b="1" spc="114" dirty="0">
                <a:solidFill>
                  <a:srgbClr val="FFF100"/>
                </a:solidFill>
                <a:latin typeface="Trebuchet MS"/>
                <a:cs typeface="Trebuchet MS"/>
              </a:rPr>
              <a:t>e  </a:t>
            </a:r>
            <a:r>
              <a:rPr sz="7200" b="1" spc="70" dirty="0">
                <a:solidFill>
                  <a:srgbClr val="FFF100"/>
                </a:solidFill>
                <a:latin typeface="Trebuchet MS"/>
                <a:cs typeface="Trebuchet MS"/>
              </a:rPr>
              <a:t>100functions</a:t>
            </a:r>
            <a:r>
              <a:rPr sz="7200" b="1" spc="-445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7200" b="1" spc="-110" dirty="0">
                <a:solidFill>
                  <a:srgbClr val="FFF100"/>
                </a:solidFill>
                <a:latin typeface="Trebuchet MS"/>
                <a:cs typeface="Trebuchet MS"/>
              </a:rPr>
              <a:t>in</a:t>
            </a:r>
            <a:r>
              <a:rPr sz="7200" b="1" spc="-445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7200" b="1" spc="55" dirty="0">
                <a:solidFill>
                  <a:srgbClr val="FFF100"/>
                </a:solidFill>
                <a:latin typeface="Trebuchet MS"/>
                <a:cs typeface="Trebuchet MS"/>
              </a:rPr>
              <a:t>the</a:t>
            </a:r>
            <a:endParaRPr sz="7200">
              <a:latin typeface="Trebuchet MS"/>
              <a:cs typeface="Trebuchet MS"/>
            </a:endParaRPr>
          </a:p>
          <a:p>
            <a:pPr marL="12700" marR="5080" algn="ctr">
              <a:lnSpc>
                <a:spcPct val="100000"/>
              </a:lnSpc>
            </a:pPr>
            <a:r>
              <a:rPr sz="7200" b="1" spc="365" dirty="0">
                <a:solidFill>
                  <a:srgbClr val="FFF100"/>
                </a:solidFill>
                <a:latin typeface="Trebuchet MS"/>
                <a:cs typeface="Trebuchet MS"/>
              </a:rPr>
              <a:t>same</a:t>
            </a:r>
            <a:r>
              <a:rPr sz="7200" b="1" spc="-445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7200" b="1" spc="-20" dirty="0">
                <a:solidFill>
                  <a:srgbClr val="FFF100"/>
                </a:solidFill>
                <a:latin typeface="Trebuchet MS"/>
                <a:cs typeface="Trebuchet MS"/>
              </a:rPr>
              <a:t>ﬁle</a:t>
            </a:r>
            <a:r>
              <a:rPr sz="7200" b="1" spc="-445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7200" b="1" spc="295" dirty="0">
                <a:solidFill>
                  <a:srgbClr val="FFF100"/>
                </a:solidFill>
                <a:latin typeface="Trebuchet MS"/>
                <a:cs typeface="Trebuchet MS"/>
              </a:rPr>
              <a:t>a</a:t>
            </a:r>
            <a:r>
              <a:rPr sz="7200" b="1" spc="-480" dirty="0">
                <a:solidFill>
                  <a:srgbClr val="FFF100"/>
                </a:solidFill>
                <a:latin typeface="Trebuchet MS"/>
                <a:cs typeface="Trebuchet MS"/>
              </a:rPr>
              <a:t>r</a:t>
            </a:r>
            <a:r>
              <a:rPr sz="7200" b="1" spc="170" dirty="0">
                <a:solidFill>
                  <a:srgbClr val="FFF100"/>
                </a:solidFill>
                <a:latin typeface="Trebuchet MS"/>
                <a:cs typeface="Trebuchet MS"/>
              </a:rPr>
              <a:t>e</a:t>
            </a:r>
            <a:r>
              <a:rPr sz="7200" b="1" spc="-645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7200" b="1" spc="-15" dirty="0">
                <a:solidFill>
                  <a:srgbClr val="FFF100"/>
                </a:solidFill>
                <a:latin typeface="Trebuchet MS"/>
                <a:cs typeface="Trebuchet MS"/>
              </a:rPr>
              <a:t>y</a:t>
            </a:r>
            <a:r>
              <a:rPr sz="7200" b="1" spc="240" dirty="0">
                <a:solidFill>
                  <a:srgbClr val="FFF100"/>
                </a:solidFill>
                <a:latin typeface="Trebuchet MS"/>
                <a:cs typeface="Trebuchet MS"/>
              </a:rPr>
              <a:t>ou</a:t>
            </a:r>
            <a:r>
              <a:rPr sz="7200" b="1" spc="-445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7200" b="1" spc="395" dirty="0">
                <a:solidFill>
                  <a:srgbClr val="FFF100"/>
                </a:solidFill>
                <a:latin typeface="Trebuchet MS"/>
                <a:cs typeface="Trebuchet MS"/>
              </a:rPr>
              <a:t>going</a:t>
            </a:r>
            <a:r>
              <a:rPr sz="7200" b="1" spc="-445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7200" b="1" spc="-185" dirty="0">
                <a:solidFill>
                  <a:srgbClr val="FFF100"/>
                </a:solidFill>
                <a:latin typeface="Trebuchet MS"/>
                <a:cs typeface="Trebuchet MS"/>
              </a:rPr>
              <a:t>t</a:t>
            </a:r>
            <a:r>
              <a:rPr sz="7200" b="1" spc="195" dirty="0">
                <a:solidFill>
                  <a:srgbClr val="FFF100"/>
                </a:solidFill>
                <a:latin typeface="Trebuchet MS"/>
                <a:cs typeface="Trebuchet MS"/>
              </a:rPr>
              <a:t>o  </a:t>
            </a:r>
            <a:r>
              <a:rPr sz="7200" b="1" spc="-80" dirty="0">
                <a:solidFill>
                  <a:srgbClr val="FFF100"/>
                </a:solidFill>
                <a:latin typeface="Trebuchet MS"/>
                <a:cs typeface="Trebuchet MS"/>
              </a:rPr>
              <a:t>wri</a:t>
            </a:r>
            <a:r>
              <a:rPr sz="7200" b="1" spc="-160" dirty="0">
                <a:solidFill>
                  <a:srgbClr val="FFF100"/>
                </a:solidFill>
                <a:latin typeface="Trebuchet MS"/>
                <a:cs typeface="Trebuchet MS"/>
              </a:rPr>
              <a:t>t</a:t>
            </a:r>
            <a:r>
              <a:rPr sz="7200" b="1" spc="170" dirty="0">
                <a:solidFill>
                  <a:srgbClr val="FFF100"/>
                </a:solidFill>
                <a:latin typeface="Trebuchet MS"/>
                <a:cs typeface="Trebuchet MS"/>
              </a:rPr>
              <a:t>e</a:t>
            </a:r>
            <a:r>
              <a:rPr sz="7200" b="1" spc="-445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7200" b="1" spc="185" dirty="0">
                <a:solidFill>
                  <a:srgbClr val="FFF100"/>
                </a:solidFill>
                <a:latin typeface="Trebuchet MS"/>
                <a:cs typeface="Trebuchet MS"/>
              </a:rPr>
              <a:t>one</a:t>
            </a:r>
            <a:r>
              <a:rPr sz="7200" b="1" spc="-445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7200" b="1" spc="245" dirty="0">
                <a:solidFill>
                  <a:srgbClr val="FFF100"/>
                </a:solidFill>
                <a:latin typeface="Trebuchet MS"/>
                <a:cs typeface="Trebuchet MS"/>
              </a:rPr>
              <a:t>b</a:t>
            </a:r>
            <a:r>
              <a:rPr sz="7200" b="1" spc="114" dirty="0">
                <a:solidFill>
                  <a:srgbClr val="FFF100"/>
                </a:solidFill>
                <a:latin typeface="Trebuchet MS"/>
                <a:cs typeface="Trebuchet MS"/>
              </a:rPr>
              <a:t>y</a:t>
            </a:r>
            <a:r>
              <a:rPr sz="7200" b="1" spc="-640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7200" b="1" spc="185" dirty="0">
                <a:solidFill>
                  <a:srgbClr val="FFF100"/>
                </a:solidFill>
                <a:latin typeface="Trebuchet MS"/>
                <a:cs typeface="Trebuchet MS"/>
              </a:rPr>
              <a:t>one</a:t>
            </a:r>
            <a:r>
              <a:rPr sz="7200" b="1" spc="-445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7200" b="1" spc="345" dirty="0">
                <a:solidFill>
                  <a:srgbClr val="FFF100"/>
                </a:solidFill>
                <a:latin typeface="Trebuchet MS"/>
                <a:cs typeface="Trebuchet MS"/>
              </a:rPr>
              <a:t>?</a:t>
            </a:r>
            <a:endParaRPr sz="72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57897" y="337820"/>
            <a:ext cx="13055600" cy="13040994"/>
            <a:chOff x="357897" y="337820"/>
            <a:chExt cx="13055600" cy="1304099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0164" y="337835"/>
              <a:ext cx="590645" cy="5907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7897" y="12748481"/>
              <a:ext cx="625221" cy="62970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48362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17" y="0"/>
                  </a:moveTo>
                  <a:lnTo>
                    <a:pt x="189729" y="4827"/>
                  </a:lnTo>
                  <a:lnTo>
                    <a:pt x="145127" y="18673"/>
                  </a:lnTo>
                  <a:lnTo>
                    <a:pt x="104764" y="40582"/>
                  </a:lnTo>
                  <a:lnTo>
                    <a:pt x="69597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7" y="405649"/>
                  </a:lnTo>
                  <a:lnTo>
                    <a:pt x="104764" y="434664"/>
                  </a:lnTo>
                  <a:lnTo>
                    <a:pt x="145127" y="456573"/>
                  </a:lnTo>
                  <a:lnTo>
                    <a:pt x="189729" y="470419"/>
                  </a:lnTo>
                  <a:lnTo>
                    <a:pt x="237617" y="475246"/>
                  </a:lnTo>
                  <a:lnTo>
                    <a:pt x="285508" y="470419"/>
                  </a:lnTo>
                  <a:lnTo>
                    <a:pt x="330114" y="456573"/>
                  </a:lnTo>
                  <a:lnTo>
                    <a:pt x="370479" y="434664"/>
                  </a:lnTo>
                  <a:lnTo>
                    <a:pt x="405647" y="405649"/>
                  </a:lnTo>
                  <a:lnTo>
                    <a:pt x="434663" y="370482"/>
                  </a:lnTo>
                  <a:lnTo>
                    <a:pt x="456572" y="330119"/>
                  </a:lnTo>
                  <a:lnTo>
                    <a:pt x="470419" y="285516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2" y="145132"/>
                  </a:lnTo>
                  <a:lnTo>
                    <a:pt x="434663" y="104767"/>
                  </a:lnTo>
                  <a:lnTo>
                    <a:pt x="405647" y="69599"/>
                  </a:lnTo>
                  <a:lnTo>
                    <a:pt x="370479" y="40582"/>
                  </a:lnTo>
                  <a:lnTo>
                    <a:pt x="330114" y="18673"/>
                  </a:lnTo>
                  <a:lnTo>
                    <a:pt x="285508" y="4827"/>
                  </a:lnTo>
                  <a:lnTo>
                    <a:pt x="237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7898" y="337820"/>
              <a:ext cx="656165" cy="65615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70352" y="12963250"/>
              <a:ext cx="200177" cy="20017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19516" y="12963250"/>
              <a:ext cx="200177" cy="20017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68678" y="12963250"/>
              <a:ext cx="200177" cy="20017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17842" y="12963250"/>
              <a:ext cx="200177" cy="20017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66998" y="12963250"/>
              <a:ext cx="200177" cy="20017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16162" y="12963250"/>
              <a:ext cx="200177" cy="20017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65325" y="12963250"/>
              <a:ext cx="200177" cy="20017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14488" y="12963250"/>
              <a:ext cx="200177" cy="20017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63645" y="12963250"/>
              <a:ext cx="200177" cy="20017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12808" y="12963250"/>
              <a:ext cx="200177" cy="200177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716000" cy="13716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54366" y="12963250"/>
            <a:ext cx="200190" cy="20017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203530" y="12963250"/>
            <a:ext cx="200190" cy="20017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01856" y="12963250"/>
            <a:ext cx="200177" cy="20017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52692" y="12963250"/>
            <a:ext cx="200177" cy="200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951018" y="12963250"/>
            <a:ext cx="200177" cy="20017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00181" y="12963250"/>
            <a:ext cx="200177" cy="20017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449345" y="12963250"/>
            <a:ext cx="200177" cy="20017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698507" y="12963250"/>
            <a:ext cx="200177" cy="20017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196820" y="12963250"/>
            <a:ext cx="200190" cy="20017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47658" y="12963250"/>
            <a:ext cx="200190" cy="200177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29214" y="1106853"/>
            <a:ext cx="10327640" cy="3433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6000" b="1" spc="52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6000" b="1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6000" b="1" spc="33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6000" b="1" spc="-6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b="1" spc="21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6000" b="1" spc="14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6000" b="1" spc="-3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b="1" spc="21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6000" b="1" spc="-3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b="1" spc="-40" dirty="0">
                <a:solidFill>
                  <a:srgbClr val="FFFFFF"/>
                </a:solidFill>
                <a:latin typeface="Trebuchet MS"/>
                <a:cs typeface="Trebuchet MS"/>
              </a:rPr>
              <a:t>just</a:t>
            </a:r>
            <a:r>
              <a:rPr sz="6000" b="1" spc="-3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b="1" spc="190" dirty="0">
                <a:solidFill>
                  <a:srgbClr val="FFFFFF"/>
                </a:solidFill>
                <a:latin typeface="Trebuchet MS"/>
                <a:cs typeface="Trebuchet MS"/>
              </a:rPr>
              <a:t>use  </a:t>
            </a:r>
            <a:r>
              <a:rPr sz="6000" b="1" spc="80" dirty="0">
                <a:solidFill>
                  <a:srgbClr val="FFF100"/>
                </a:solidFill>
                <a:latin typeface="Trebuchet MS"/>
                <a:cs typeface="Trebuchet MS"/>
              </a:rPr>
              <a:t>module.exports</a:t>
            </a:r>
            <a:r>
              <a:rPr sz="6000" b="1" spc="-380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6000" b="1" spc="320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6000" b="1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b="1" spc="2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6000" b="1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b="1" spc="50" dirty="0">
                <a:solidFill>
                  <a:srgbClr val="FFF100"/>
                </a:solidFill>
                <a:latin typeface="Trebuchet MS"/>
                <a:cs typeface="Trebuchet MS"/>
              </a:rPr>
              <a:t>object</a:t>
            </a:r>
            <a:r>
              <a:rPr sz="6000" b="1" spc="-375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6000" b="1" spc="-365" dirty="0">
                <a:solidFill>
                  <a:srgbClr val="FFFFFF"/>
                </a:solidFill>
                <a:latin typeface="Trebuchet MS"/>
                <a:cs typeface="Trebuchet MS"/>
              </a:rPr>
              <a:t>!</a:t>
            </a:r>
            <a:endParaRPr sz="6000">
              <a:latin typeface="Trebuchet MS"/>
              <a:cs typeface="Trebuchet MS"/>
            </a:endParaRPr>
          </a:p>
          <a:p>
            <a:pPr marL="4234815">
              <a:lnSpc>
                <a:spcPct val="100000"/>
              </a:lnSpc>
              <a:spcBef>
                <a:spcPts val="3794"/>
              </a:spcBef>
            </a:pPr>
            <a:r>
              <a:rPr sz="7200" b="1" spc="250" dirty="0">
                <a:solidFill>
                  <a:srgbClr val="FFFFFF"/>
                </a:solidFill>
                <a:latin typeface="Trebuchet MS"/>
                <a:cs typeface="Trebuchet MS"/>
              </a:rPr>
              <a:t>-Example-</a:t>
            </a:r>
            <a:endParaRPr sz="72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3049968"/>
            <a:ext cx="13716000" cy="10335895"/>
            <a:chOff x="0" y="3049968"/>
            <a:chExt cx="13716000" cy="10335895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3049968"/>
              <a:ext cx="13715999" cy="969852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3265" y="12755949"/>
              <a:ext cx="625221" cy="629708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735528" y="345308"/>
            <a:ext cx="590646" cy="590708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343268" y="345287"/>
            <a:ext cx="656590" cy="656590"/>
            <a:chOff x="343268" y="345287"/>
            <a:chExt cx="656590" cy="656590"/>
          </a:xfrm>
        </p:grpSpPr>
        <p:sp>
          <p:nvSpPr>
            <p:cNvPr id="20" name="object 20"/>
            <p:cNvSpPr/>
            <p:nvPr/>
          </p:nvSpPr>
          <p:spPr>
            <a:xfrm>
              <a:off x="433720" y="435743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29" y="0"/>
                  </a:moveTo>
                  <a:lnTo>
                    <a:pt x="189738" y="4827"/>
                  </a:lnTo>
                  <a:lnTo>
                    <a:pt x="145132" y="18673"/>
                  </a:lnTo>
                  <a:lnTo>
                    <a:pt x="104767" y="40582"/>
                  </a:lnTo>
                  <a:lnTo>
                    <a:pt x="69599" y="69597"/>
                  </a:lnTo>
                  <a:lnTo>
                    <a:pt x="40582" y="104764"/>
                  </a:lnTo>
                  <a:lnTo>
                    <a:pt x="18673" y="145127"/>
                  </a:lnTo>
                  <a:lnTo>
                    <a:pt x="4827" y="189729"/>
                  </a:lnTo>
                  <a:lnTo>
                    <a:pt x="0" y="237617"/>
                  </a:lnTo>
                  <a:lnTo>
                    <a:pt x="4827" y="285504"/>
                  </a:lnTo>
                  <a:lnTo>
                    <a:pt x="18673" y="330106"/>
                  </a:lnTo>
                  <a:lnTo>
                    <a:pt x="40582" y="370469"/>
                  </a:lnTo>
                  <a:lnTo>
                    <a:pt x="69599" y="405636"/>
                  </a:lnTo>
                  <a:lnTo>
                    <a:pt x="104767" y="434651"/>
                  </a:lnTo>
                  <a:lnTo>
                    <a:pt x="145132" y="456560"/>
                  </a:lnTo>
                  <a:lnTo>
                    <a:pt x="189738" y="470406"/>
                  </a:lnTo>
                  <a:lnTo>
                    <a:pt x="237629" y="475234"/>
                  </a:lnTo>
                  <a:lnTo>
                    <a:pt x="285517" y="470406"/>
                  </a:lnTo>
                  <a:lnTo>
                    <a:pt x="330121" y="456560"/>
                  </a:lnTo>
                  <a:lnTo>
                    <a:pt x="370486" y="434651"/>
                  </a:lnTo>
                  <a:lnTo>
                    <a:pt x="405655" y="405636"/>
                  </a:lnTo>
                  <a:lnTo>
                    <a:pt x="434673" y="370469"/>
                  </a:lnTo>
                  <a:lnTo>
                    <a:pt x="456583" y="330106"/>
                  </a:lnTo>
                  <a:lnTo>
                    <a:pt x="470431" y="285504"/>
                  </a:lnTo>
                  <a:lnTo>
                    <a:pt x="475259" y="237617"/>
                  </a:lnTo>
                  <a:lnTo>
                    <a:pt x="470431" y="189729"/>
                  </a:lnTo>
                  <a:lnTo>
                    <a:pt x="456583" y="145127"/>
                  </a:lnTo>
                  <a:lnTo>
                    <a:pt x="434673" y="104764"/>
                  </a:lnTo>
                  <a:lnTo>
                    <a:pt x="405655" y="69597"/>
                  </a:lnTo>
                  <a:lnTo>
                    <a:pt x="370486" y="40582"/>
                  </a:lnTo>
                  <a:lnTo>
                    <a:pt x="330121" y="18673"/>
                  </a:lnTo>
                  <a:lnTo>
                    <a:pt x="285517" y="4827"/>
                  </a:lnTo>
                  <a:lnTo>
                    <a:pt x="237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3268" y="345287"/>
              <a:ext cx="656158" cy="656155"/>
            </a:xfrm>
            <a:prstGeom prst="rect">
              <a:avLst/>
            </a:prstGeom>
          </p:spPr>
        </p:pic>
      </p:grp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716000" cy="13716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3575" y="959247"/>
            <a:ext cx="12654280" cy="2199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810"/>
              </a:lnSpc>
              <a:spcBef>
                <a:spcPts val="100"/>
              </a:spcBef>
            </a:pPr>
            <a:r>
              <a:rPr sz="5100" spc="140" dirty="0">
                <a:solidFill>
                  <a:srgbClr val="FFFFFF"/>
                </a:solidFill>
              </a:rPr>
              <a:t>n</a:t>
            </a:r>
            <a:r>
              <a:rPr sz="5100" spc="30" dirty="0">
                <a:solidFill>
                  <a:srgbClr val="FFFFFF"/>
                </a:solidFill>
              </a:rPr>
              <a:t>o</a:t>
            </a:r>
            <a:r>
              <a:rPr sz="5100" spc="280" dirty="0">
                <a:solidFill>
                  <a:srgbClr val="FFFFFF"/>
                </a:solidFill>
              </a:rPr>
              <a:t>w</a:t>
            </a:r>
            <a:r>
              <a:rPr sz="5100" spc="-590" dirty="0">
                <a:solidFill>
                  <a:srgbClr val="FFFFFF"/>
                </a:solidFill>
              </a:rPr>
              <a:t> </a:t>
            </a:r>
            <a:r>
              <a:rPr sz="5100" spc="180" dirty="0">
                <a:solidFill>
                  <a:srgbClr val="FFFFFF"/>
                </a:solidFill>
              </a:rPr>
              <a:t>w</a:t>
            </a:r>
            <a:r>
              <a:rPr sz="5100" spc="120" dirty="0">
                <a:solidFill>
                  <a:srgbClr val="FFFFFF"/>
                </a:solidFill>
              </a:rPr>
              <a:t>e</a:t>
            </a:r>
            <a:r>
              <a:rPr sz="5100" spc="-315" dirty="0">
                <a:solidFill>
                  <a:srgbClr val="FFFFFF"/>
                </a:solidFill>
              </a:rPr>
              <a:t> </a:t>
            </a:r>
            <a:r>
              <a:rPr sz="5100" spc="180" dirty="0">
                <a:solidFill>
                  <a:srgbClr val="FFFFFF"/>
                </a:solidFill>
              </a:rPr>
              <a:t>can</a:t>
            </a:r>
            <a:r>
              <a:rPr sz="5100" spc="-315" dirty="0">
                <a:solidFill>
                  <a:srgbClr val="FFFFFF"/>
                </a:solidFill>
              </a:rPr>
              <a:t> </a:t>
            </a:r>
            <a:r>
              <a:rPr sz="5100" spc="125" dirty="0">
                <a:solidFill>
                  <a:srgbClr val="FFF100"/>
                </a:solidFill>
              </a:rPr>
              <a:t>modify</a:t>
            </a:r>
            <a:r>
              <a:rPr sz="5100" spc="-455" dirty="0">
                <a:solidFill>
                  <a:srgbClr val="FFF100"/>
                </a:solidFill>
              </a:rPr>
              <a:t> </a:t>
            </a:r>
            <a:r>
              <a:rPr sz="5100" spc="235" dirty="0">
                <a:solidFill>
                  <a:srgbClr val="FFF100"/>
                </a:solidFill>
              </a:rPr>
              <a:t>c</a:t>
            </a:r>
            <a:r>
              <a:rPr sz="5100" spc="215" dirty="0">
                <a:solidFill>
                  <a:srgbClr val="FFF100"/>
                </a:solidFill>
              </a:rPr>
              <a:t>ode</a:t>
            </a:r>
            <a:r>
              <a:rPr sz="5100" spc="-315" dirty="0">
                <a:solidFill>
                  <a:srgbClr val="FFF100"/>
                </a:solidFill>
              </a:rPr>
              <a:t> </a:t>
            </a:r>
            <a:r>
              <a:rPr sz="5100" spc="210" dirty="0">
                <a:solidFill>
                  <a:srgbClr val="FFF100"/>
                </a:solidFill>
              </a:rPr>
              <a:t>a</a:t>
            </a:r>
            <a:r>
              <a:rPr sz="5100" spc="-315" dirty="0">
                <a:solidFill>
                  <a:srgbClr val="FFF100"/>
                </a:solidFill>
              </a:rPr>
              <a:t> </a:t>
            </a:r>
            <a:r>
              <a:rPr sz="5100" spc="-190" dirty="0">
                <a:solidFill>
                  <a:srgbClr val="FFF100"/>
                </a:solidFill>
              </a:rPr>
              <a:t>bit.</a:t>
            </a:r>
            <a:r>
              <a:rPr sz="5100" spc="-490" dirty="0">
                <a:solidFill>
                  <a:srgbClr val="FFF100"/>
                </a:solidFill>
              </a:rPr>
              <a:t> </a:t>
            </a:r>
            <a:r>
              <a:rPr sz="5100" spc="275" dirty="0">
                <a:solidFill>
                  <a:srgbClr val="FFFFFF"/>
                </a:solidFill>
              </a:rPr>
              <a:t>When</a:t>
            </a:r>
            <a:endParaRPr sz="5100"/>
          </a:p>
          <a:p>
            <a:pPr marL="12700" marR="5080">
              <a:lnSpc>
                <a:spcPts val="5500"/>
              </a:lnSpc>
              <a:spcBef>
                <a:spcPts val="385"/>
              </a:spcBef>
            </a:pPr>
            <a:r>
              <a:rPr sz="5100" spc="35" dirty="0">
                <a:solidFill>
                  <a:srgbClr val="FFFFFF"/>
                </a:solidFill>
              </a:rPr>
              <a:t>the</a:t>
            </a:r>
            <a:r>
              <a:rPr sz="5100" spc="-315" dirty="0">
                <a:solidFill>
                  <a:srgbClr val="FFFFFF"/>
                </a:solidFill>
              </a:rPr>
              <a:t> </a:t>
            </a:r>
            <a:r>
              <a:rPr sz="5100" spc="190" dirty="0">
                <a:solidFill>
                  <a:srgbClr val="FFF100"/>
                </a:solidFill>
              </a:rPr>
              <a:t>name</a:t>
            </a:r>
            <a:r>
              <a:rPr sz="5100" spc="-315" dirty="0">
                <a:solidFill>
                  <a:srgbClr val="FFF100"/>
                </a:solidFill>
              </a:rPr>
              <a:t> </a:t>
            </a:r>
            <a:r>
              <a:rPr sz="5100" spc="210" dirty="0">
                <a:solidFill>
                  <a:srgbClr val="FFF100"/>
                </a:solidFill>
              </a:rPr>
              <a:t>a</a:t>
            </a:r>
            <a:r>
              <a:rPr sz="5100" spc="-345" dirty="0">
                <a:solidFill>
                  <a:srgbClr val="FFF100"/>
                </a:solidFill>
              </a:rPr>
              <a:t>r</a:t>
            </a:r>
            <a:r>
              <a:rPr sz="5100" spc="120" dirty="0">
                <a:solidFill>
                  <a:srgbClr val="FFF100"/>
                </a:solidFill>
              </a:rPr>
              <a:t>e</a:t>
            </a:r>
            <a:r>
              <a:rPr sz="5100" spc="-315" dirty="0">
                <a:solidFill>
                  <a:srgbClr val="FFF100"/>
                </a:solidFill>
              </a:rPr>
              <a:t> </a:t>
            </a:r>
            <a:r>
              <a:rPr sz="5100" spc="254" dirty="0">
                <a:solidFill>
                  <a:srgbClr val="FFF100"/>
                </a:solidFill>
              </a:rPr>
              <a:t>same</a:t>
            </a:r>
            <a:r>
              <a:rPr sz="5100" spc="-315" dirty="0">
                <a:solidFill>
                  <a:srgbClr val="FFF100"/>
                </a:solidFill>
              </a:rPr>
              <a:t> </a:t>
            </a:r>
            <a:r>
              <a:rPr sz="5100" spc="-80" dirty="0">
                <a:solidFill>
                  <a:srgbClr val="FFF100"/>
                </a:solidFill>
              </a:rPr>
              <a:t>in</a:t>
            </a:r>
            <a:r>
              <a:rPr sz="5100" spc="-315" dirty="0">
                <a:solidFill>
                  <a:srgbClr val="FFF100"/>
                </a:solidFill>
              </a:rPr>
              <a:t> </a:t>
            </a:r>
            <a:r>
              <a:rPr sz="5100" spc="185" dirty="0">
                <a:solidFill>
                  <a:srgbClr val="FFF100"/>
                </a:solidFill>
              </a:rPr>
              <a:t>es6</a:t>
            </a:r>
            <a:r>
              <a:rPr sz="5100" spc="-455" dirty="0">
                <a:solidFill>
                  <a:srgbClr val="FFF100"/>
                </a:solidFill>
              </a:rPr>
              <a:t> </a:t>
            </a:r>
            <a:r>
              <a:rPr sz="5100" spc="15" dirty="0">
                <a:solidFill>
                  <a:srgbClr val="FFF100"/>
                </a:solidFill>
              </a:rPr>
              <a:t>v</a:t>
            </a:r>
            <a:r>
              <a:rPr sz="5100" spc="50" dirty="0">
                <a:solidFill>
                  <a:srgbClr val="FFF100"/>
                </a:solidFill>
              </a:rPr>
              <a:t>ersion</a:t>
            </a:r>
            <a:r>
              <a:rPr sz="5100" spc="-455" dirty="0">
                <a:solidFill>
                  <a:srgbClr val="FFF100"/>
                </a:solidFill>
              </a:rPr>
              <a:t> </a:t>
            </a:r>
            <a:r>
              <a:rPr sz="5100" spc="180" dirty="0">
                <a:solidFill>
                  <a:srgbClr val="FFFFFF"/>
                </a:solidFill>
              </a:rPr>
              <a:t>w</a:t>
            </a:r>
            <a:r>
              <a:rPr sz="5100" spc="120" dirty="0">
                <a:solidFill>
                  <a:srgbClr val="FFFFFF"/>
                </a:solidFill>
              </a:rPr>
              <a:t>e</a:t>
            </a:r>
            <a:r>
              <a:rPr sz="5100" spc="-315" dirty="0">
                <a:solidFill>
                  <a:srgbClr val="FFFFFF"/>
                </a:solidFill>
              </a:rPr>
              <a:t> </a:t>
            </a:r>
            <a:r>
              <a:rPr sz="5100" spc="145" dirty="0">
                <a:solidFill>
                  <a:srgbClr val="FFFFFF"/>
                </a:solidFill>
              </a:rPr>
              <a:t>can  </a:t>
            </a:r>
            <a:r>
              <a:rPr sz="5100" spc="-35" dirty="0">
                <a:solidFill>
                  <a:srgbClr val="FFF100"/>
                </a:solidFill>
              </a:rPr>
              <a:t>write</a:t>
            </a:r>
            <a:r>
              <a:rPr sz="5100" spc="-320" dirty="0">
                <a:solidFill>
                  <a:srgbClr val="FFF100"/>
                </a:solidFill>
              </a:rPr>
              <a:t> </a:t>
            </a:r>
            <a:r>
              <a:rPr sz="5100" spc="-35" dirty="0">
                <a:solidFill>
                  <a:srgbClr val="FFF100"/>
                </a:solidFill>
              </a:rPr>
              <a:t>just</a:t>
            </a:r>
            <a:r>
              <a:rPr sz="5100" spc="-315" dirty="0">
                <a:solidFill>
                  <a:srgbClr val="FFF100"/>
                </a:solidFill>
              </a:rPr>
              <a:t> </a:t>
            </a:r>
            <a:r>
              <a:rPr sz="5100" spc="-20" dirty="0">
                <a:solidFill>
                  <a:srgbClr val="FFF100"/>
                </a:solidFill>
              </a:rPr>
              <a:t>once</a:t>
            </a:r>
            <a:r>
              <a:rPr sz="5100" spc="-20" dirty="0">
                <a:solidFill>
                  <a:srgbClr val="FFFFFF"/>
                </a:solidFill>
              </a:rPr>
              <a:t>.</a:t>
            </a:r>
            <a:endParaRPr sz="51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8272" y="12963250"/>
            <a:ext cx="200177" cy="20017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77434" y="12963250"/>
            <a:ext cx="200177" cy="20017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26597" y="12963250"/>
            <a:ext cx="200177" cy="2001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75761" y="12963250"/>
            <a:ext cx="200177" cy="20017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924917" y="12963250"/>
            <a:ext cx="200177" cy="20017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74081" y="12963250"/>
            <a:ext cx="200177" cy="20017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23244" y="12963250"/>
            <a:ext cx="200177" cy="20017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672407" y="12963250"/>
            <a:ext cx="200177" cy="20017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921563" y="12963250"/>
            <a:ext cx="200177" cy="20017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70726" y="12963250"/>
            <a:ext cx="200177" cy="200177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0" y="3169348"/>
            <a:ext cx="13716000" cy="10208895"/>
            <a:chOff x="0" y="3169348"/>
            <a:chExt cx="13716000" cy="10208895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3169348"/>
              <a:ext cx="13716000" cy="971501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816" y="12748481"/>
              <a:ext cx="625221" cy="629708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708082" y="337841"/>
            <a:ext cx="590652" cy="590703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315823" y="337820"/>
            <a:ext cx="656590" cy="656590"/>
            <a:chOff x="315823" y="337820"/>
            <a:chExt cx="656590" cy="656590"/>
          </a:xfrm>
        </p:grpSpPr>
        <p:sp>
          <p:nvSpPr>
            <p:cNvPr id="20" name="object 20"/>
            <p:cNvSpPr/>
            <p:nvPr/>
          </p:nvSpPr>
          <p:spPr>
            <a:xfrm>
              <a:off x="406280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17" y="0"/>
                  </a:moveTo>
                  <a:lnTo>
                    <a:pt x="189729" y="4827"/>
                  </a:lnTo>
                  <a:lnTo>
                    <a:pt x="145127" y="18673"/>
                  </a:lnTo>
                  <a:lnTo>
                    <a:pt x="104764" y="40582"/>
                  </a:lnTo>
                  <a:lnTo>
                    <a:pt x="69597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7"/>
                  </a:lnTo>
                  <a:lnTo>
                    <a:pt x="18673" y="330121"/>
                  </a:lnTo>
                  <a:lnTo>
                    <a:pt x="40582" y="370486"/>
                  </a:lnTo>
                  <a:lnTo>
                    <a:pt x="69597" y="405655"/>
                  </a:lnTo>
                  <a:lnTo>
                    <a:pt x="104764" y="434673"/>
                  </a:lnTo>
                  <a:lnTo>
                    <a:pt x="145127" y="456583"/>
                  </a:lnTo>
                  <a:lnTo>
                    <a:pt x="189729" y="470431"/>
                  </a:lnTo>
                  <a:lnTo>
                    <a:pt x="237617" y="475259"/>
                  </a:lnTo>
                  <a:lnTo>
                    <a:pt x="285508" y="470431"/>
                  </a:lnTo>
                  <a:lnTo>
                    <a:pt x="330114" y="456583"/>
                  </a:lnTo>
                  <a:lnTo>
                    <a:pt x="370479" y="434673"/>
                  </a:lnTo>
                  <a:lnTo>
                    <a:pt x="405647" y="405655"/>
                  </a:lnTo>
                  <a:lnTo>
                    <a:pt x="434663" y="370486"/>
                  </a:lnTo>
                  <a:lnTo>
                    <a:pt x="456572" y="330121"/>
                  </a:lnTo>
                  <a:lnTo>
                    <a:pt x="470419" y="285517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2" y="145132"/>
                  </a:lnTo>
                  <a:lnTo>
                    <a:pt x="434663" y="104767"/>
                  </a:lnTo>
                  <a:lnTo>
                    <a:pt x="405647" y="69599"/>
                  </a:lnTo>
                  <a:lnTo>
                    <a:pt x="370479" y="40582"/>
                  </a:lnTo>
                  <a:lnTo>
                    <a:pt x="330114" y="18673"/>
                  </a:lnTo>
                  <a:lnTo>
                    <a:pt x="285508" y="4827"/>
                  </a:lnTo>
                  <a:lnTo>
                    <a:pt x="237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5823" y="337820"/>
              <a:ext cx="656158" cy="656155"/>
            </a:xfrm>
            <a:prstGeom prst="rect">
              <a:avLst/>
            </a:prstGeom>
          </p:spPr>
        </p:pic>
      </p:grp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716000" cy="137160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716000" cy="132778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75573" y="9082248"/>
            <a:ext cx="11399520" cy="1884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200" b="1" spc="280" dirty="0">
                <a:solidFill>
                  <a:srgbClr val="FFFFFF"/>
                </a:solidFill>
                <a:latin typeface="Trebuchet MS"/>
                <a:cs typeface="Trebuchet MS"/>
              </a:rPr>
              <a:t>Install</a:t>
            </a:r>
            <a:r>
              <a:rPr sz="12200" b="1" spc="-1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200" b="1" spc="770" dirty="0">
                <a:solidFill>
                  <a:srgbClr val="2D3092"/>
                </a:solidFill>
                <a:latin typeface="Trebuchet MS"/>
                <a:cs typeface="Trebuchet MS"/>
              </a:rPr>
              <a:t>NODE</a:t>
            </a:r>
            <a:r>
              <a:rPr sz="12200" b="1" spc="-1080" dirty="0">
                <a:solidFill>
                  <a:srgbClr val="2D3092"/>
                </a:solidFill>
                <a:latin typeface="Trebuchet MS"/>
                <a:cs typeface="Trebuchet MS"/>
              </a:rPr>
              <a:t> </a:t>
            </a:r>
            <a:r>
              <a:rPr sz="12200" b="1" spc="365" dirty="0">
                <a:solidFill>
                  <a:srgbClr val="2D3092"/>
                </a:solidFill>
                <a:latin typeface="Trebuchet MS"/>
                <a:cs typeface="Trebuchet MS"/>
              </a:rPr>
              <a:t>JS</a:t>
            </a:r>
            <a:endParaRPr sz="122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41918" y="337820"/>
            <a:ext cx="11983085" cy="13040994"/>
            <a:chOff x="341918" y="337820"/>
            <a:chExt cx="11983085" cy="13040994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34182" y="337835"/>
              <a:ext cx="590652" cy="59070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18" y="12748481"/>
              <a:ext cx="625221" cy="62970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32381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17" y="0"/>
                  </a:moveTo>
                  <a:lnTo>
                    <a:pt x="189729" y="4827"/>
                  </a:lnTo>
                  <a:lnTo>
                    <a:pt x="145127" y="18673"/>
                  </a:lnTo>
                  <a:lnTo>
                    <a:pt x="104764" y="40582"/>
                  </a:lnTo>
                  <a:lnTo>
                    <a:pt x="69597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7" y="405649"/>
                  </a:lnTo>
                  <a:lnTo>
                    <a:pt x="104764" y="434664"/>
                  </a:lnTo>
                  <a:lnTo>
                    <a:pt x="145127" y="456573"/>
                  </a:lnTo>
                  <a:lnTo>
                    <a:pt x="189729" y="470419"/>
                  </a:lnTo>
                  <a:lnTo>
                    <a:pt x="237617" y="475246"/>
                  </a:lnTo>
                  <a:lnTo>
                    <a:pt x="285508" y="470419"/>
                  </a:lnTo>
                  <a:lnTo>
                    <a:pt x="330114" y="456573"/>
                  </a:lnTo>
                  <a:lnTo>
                    <a:pt x="370479" y="434664"/>
                  </a:lnTo>
                  <a:lnTo>
                    <a:pt x="405647" y="405649"/>
                  </a:lnTo>
                  <a:lnTo>
                    <a:pt x="434663" y="370482"/>
                  </a:lnTo>
                  <a:lnTo>
                    <a:pt x="456572" y="330119"/>
                  </a:lnTo>
                  <a:lnTo>
                    <a:pt x="470419" y="285516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2" y="145132"/>
                  </a:lnTo>
                  <a:lnTo>
                    <a:pt x="434663" y="104767"/>
                  </a:lnTo>
                  <a:lnTo>
                    <a:pt x="405647" y="69599"/>
                  </a:lnTo>
                  <a:lnTo>
                    <a:pt x="370479" y="40582"/>
                  </a:lnTo>
                  <a:lnTo>
                    <a:pt x="330114" y="18673"/>
                  </a:lnTo>
                  <a:lnTo>
                    <a:pt x="285508" y="4827"/>
                  </a:lnTo>
                  <a:lnTo>
                    <a:pt x="237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1922" y="337820"/>
              <a:ext cx="656163" cy="656155"/>
            </a:xfrm>
            <a:prstGeom prst="rect">
              <a:avLst/>
            </a:prstGeom>
          </p:spPr>
        </p:pic>
      </p:grp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977" y="0"/>
            <a:ext cx="13700125" cy="13716000"/>
            <a:chOff x="15977" y="0"/>
            <a:chExt cx="13700125" cy="13716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977" y="0"/>
              <a:ext cx="13700023" cy="13716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2179" y="957580"/>
              <a:ext cx="9311640" cy="1180087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73252" y="5071888"/>
            <a:ext cx="11182985" cy="34086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716405">
              <a:lnSpc>
                <a:spcPct val="100000"/>
              </a:lnSpc>
              <a:spcBef>
                <a:spcPts val="100"/>
              </a:spcBef>
            </a:pPr>
            <a:r>
              <a:rPr sz="7400" spc="750" dirty="0">
                <a:solidFill>
                  <a:srgbClr val="FFFFFF"/>
                </a:solidFill>
              </a:rPr>
              <a:t>S</a:t>
            </a:r>
            <a:r>
              <a:rPr sz="7400" spc="240" dirty="0">
                <a:solidFill>
                  <a:srgbClr val="FFFFFF"/>
                </a:solidFill>
              </a:rPr>
              <a:t>O</a:t>
            </a:r>
            <a:r>
              <a:rPr sz="7400" spc="-1005" dirty="0">
                <a:solidFill>
                  <a:srgbClr val="FFFFFF"/>
                </a:solidFill>
              </a:rPr>
              <a:t>,</a:t>
            </a:r>
            <a:r>
              <a:rPr sz="7400" spc="-455" dirty="0">
                <a:solidFill>
                  <a:srgbClr val="FFFFFF"/>
                </a:solidFill>
              </a:rPr>
              <a:t> </a:t>
            </a:r>
            <a:r>
              <a:rPr sz="7400" spc="465" dirty="0">
                <a:solidFill>
                  <a:srgbClr val="FFFFFF"/>
                </a:solidFill>
              </a:rPr>
              <a:t>DO</a:t>
            </a:r>
            <a:r>
              <a:rPr sz="7400" spc="-705" dirty="0">
                <a:solidFill>
                  <a:srgbClr val="FFFFFF"/>
                </a:solidFill>
              </a:rPr>
              <a:t> </a:t>
            </a:r>
            <a:r>
              <a:rPr sz="7400" spc="-15" dirty="0">
                <a:solidFill>
                  <a:srgbClr val="FFFFFF"/>
                </a:solidFill>
              </a:rPr>
              <a:t>Y</a:t>
            </a:r>
            <a:r>
              <a:rPr sz="7400" spc="459" dirty="0">
                <a:solidFill>
                  <a:srgbClr val="FFFFFF"/>
                </a:solidFill>
              </a:rPr>
              <a:t>OU</a:t>
            </a:r>
            <a:r>
              <a:rPr sz="7400" spc="-455" dirty="0">
                <a:solidFill>
                  <a:srgbClr val="FFFFFF"/>
                </a:solidFill>
              </a:rPr>
              <a:t> </a:t>
            </a:r>
            <a:r>
              <a:rPr sz="7400" spc="130" dirty="0">
                <a:solidFill>
                  <a:srgbClr val="FFFFFF"/>
                </a:solidFill>
              </a:rPr>
              <a:t>FEEL  </a:t>
            </a:r>
            <a:r>
              <a:rPr sz="7400" spc="-15" dirty="0">
                <a:solidFill>
                  <a:srgbClr val="FFF100"/>
                </a:solidFill>
              </a:rPr>
              <a:t>Y</a:t>
            </a:r>
            <a:r>
              <a:rPr sz="7400" spc="459" dirty="0">
                <a:solidFill>
                  <a:srgbClr val="FFF100"/>
                </a:solidFill>
              </a:rPr>
              <a:t>OU</a:t>
            </a:r>
            <a:r>
              <a:rPr sz="7400" spc="-455" dirty="0">
                <a:solidFill>
                  <a:srgbClr val="FFF100"/>
                </a:solidFill>
              </a:rPr>
              <a:t> </a:t>
            </a:r>
            <a:r>
              <a:rPr sz="7400" spc="545" dirty="0">
                <a:solidFill>
                  <a:srgbClr val="FFF100"/>
                </a:solidFill>
              </a:rPr>
              <a:t>KN</a:t>
            </a:r>
            <a:r>
              <a:rPr sz="7400" spc="195" dirty="0">
                <a:solidFill>
                  <a:srgbClr val="FFF100"/>
                </a:solidFill>
              </a:rPr>
              <a:t>O</a:t>
            </a:r>
            <a:r>
              <a:rPr sz="7400" spc="1250" dirty="0">
                <a:solidFill>
                  <a:srgbClr val="FFF100"/>
                </a:solidFill>
              </a:rPr>
              <a:t>W</a:t>
            </a:r>
            <a:r>
              <a:rPr sz="7400" spc="-935" dirty="0">
                <a:solidFill>
                  <a:srgbClr val="FFF100"/>
                </a:solidFill>
              </a:rPr>
              <a:t> </a:t>
            </a:r>
            <a:r>
              <a:rPr sz="7400" spc="285" dirty="0">
                <a:solidFill>
                  <a:srgbClr val="FFF100"/>
                </a:solidFill>
              </a:rPr>
              <a:t>A</a:t>
            </a:r>
            <a:r>
              <a:rPr sz="7400" spc="-685" dirty="0">
                <a:solidFill>
                  <a:srgbClr val="FFF100"/>
                </a:solidFill>
              </a:rPr>
              <a:t> </a:t>
            </a:r>
            <a:r>
              <a:rPr sz="7400" spc="245" dirty="0">
                <a:solidFill>
                  <a:srgbClr val="FFF100"/>
                </a:solidFill>
              </a:rPr>
              <a:t>BIT</a:t>
            </a:r>
            <a:r>
              <a:rPr sz="7400" spc="-894" dirty="0">
                <a:solidFill>
                  <a:srgbClr val="FFF100"/>
                </a:solidFill>
              </a:rPr>
              <a:t> </a:t>
            </a:r>
            <a:r>
              <a:rPr sz="7400" spc="375" dirty="0">
                <a:solidFill>
                  <a:srgbClr val="FFF100"/>
                </a:solidFill>
              </a:rPr>
              <a:t>ABOUT</a:t>
            </a:r>
            <a:endParaRPr sz="7400"/>
          </a:p>
          <a:p>
            <a:pPr marL="1936114">
              <a:lnSpc>
                <a:spcPct val="100000"/>
              </a:lnSpc>
            </a:pPr>
            <a:r>
              <a:rPr sz="7400" spc="470" dirty="0">
                <a:solidFill>
                  <a:srgbClr val="FFF100"/>
                </a:solidFill>
              </a:rPr>
              <a:t>MODULE</a:t>
            </a:r>
            <a:r>
              <a:rPr sz="7400" spc="-455" dirty="0">
                <a:solidFill>
                  <a:srgbClr val="FFF100"/>
                </a:solidFill>
              </a:rPr>
              <a:t> </a:t>
            </a:r>
            <a:r>
              <a:rPr sz="7400" spc="705" dirty="0">
                <a:solidFill>
                  <a:srgbClr val="FFF100"/>
                </a:solidFill>
              </a:rPr>
              <a:t>N</a:t>
            </a:r>
            <a:r>
              <a:rPr sz="7400" spc="195" dirty="0">
                <a:solidFill>
                  <a:srgbClr val="FFF100"/>
                </a:solidFill>
              </a:rPr>
              <a:t>O</a:t>
            </a:r>
            <a:r>
              <a:rPr sz="7400" spc="1250" dirty="0">
                <a:solidFill>
                  <a:srgbClr val="FFF100"/>
                </a:solidFill>
              </a:rPr>
              <a:t>W</a:t>
            </a:r>
            <a:r>
              <a:rPr sz="7400" spc="-705" dirty="0">
                <a:solidFill>
                  <a:srgbClr val="FFF100"/>
                </a:solidFill>
              </a:rPr>
              <a:t> </a:t>
            </a:r>
            <a:r>
              <a:rPr sz="7400" spc="355" dirty="0">
                <a:solidFill>
                  <a:srgbClr val="FFF100"/>
                </a:solidFill>
              </a:rPr>
              <a:t>?</a:t>
            </a:r>
            <a:endParaRPr sz="7400"/>
          </a:p>
        </p:txBody>
      </p:sp>
      <p:grpSp>
        <p:nvGrpSpPr>
          <p:cNvPr id="7" name="object 7"/>
          <p:cNvGrpSpPr/>
          <p:nvPr/>
        </p:nvGrpSpPr>
        <p:grpSpPr>
          <a:xfrm>
            <a:off x="357897" y="337820"/>
            <a:ext cx="13055600" cy="13040994"/>
            <a:chOff x="357897" y="337820"/>
            <a:chExt cx="13055600" cy="13040994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50164" y="337841"/>
              <a:ext cx="590645" cy="590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7897" y="12748481"/>
              <a:ext cx="625221" cy="62970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48362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17" y="0"/>
                  </a:moveTo>
                  <a:lnTo>
                    <a:pt x="189729" y="4827"/>
                  </a:lnTo>
                  <a:lnTo>
                    <a:pt x="145127" y="18673"/>
                  </a:lnTo>
                  <a:lnTo>
                    <a:pt x="104764" y="40582"/>
                  </a:lnTo>
                  <a:lnTo>
                    <a:pt x="69597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7"/>
                  </a:lnTo>
                  <a:lnTo>
                    <a:pt x="18673" y="330121"/>
                  </a:lnTo>
                  <a:lnTo>
                    <a:pt x="40582" y="370486"/>
                  </a:lnTo>
                  <a:lnTo>
                    <a:pt x="69597" y="405655"/>
                  </a:lnTo>
                  <a:lnTo>
                    <a:pt x="104764" y="434673"/>
                  </a:lnTo>
                  <a:lnTo>
                    <a:pt x="145127" y="456583"/>
                  </a:lnTo>
                  <a:lnTo>
                    <a:pt x="189729" y="470431"/>
                  </a:lnTo>
                  <a:lnTo>
                    <a:pt x="237617" y="475259"/>
                  </a:lnTo>
                  <a:lnTo>
                    <a:pt x="285508" y="470431"/>
                  </a:lnTo>
                  <a:lnTo>
                    <a:pt x="330114" y="456583"/>
                  </a:lnTo>
                  <a:lnTo>
                    <a:pt x="370479" y="434673"/>
                  </a:lnTo>
                  <a:lnTo>
                    <a:pt x="405647" y="405655"/>
                  </a:lnTo>
                  <a:lnTo>
                    <a:pt x="434663" y="370486"/>
                  </a:lnTo>
                  <a:lnTo>
                    <a:pt x="456572" y="330121"/>
                  </a:lnTo>
                  <a:lnTo>
                    <a:pt x="470419" y="285517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2" y="145132"/>
                  </a:lnTo>
                  <a:lnTo>
                    <a:pt x="434663" y="104767"/>
                  </a:lnTo>
                  <a:lnTo>
                    <a:pt x="405647" y="69599"/>
                  </a:lnTo>
                  <a:lnTo>
                    <a:pt x="370479" y="40582"/>
                  </a:lnTo>
                  <a:lnTo>
                    <a:pt x="330114" y="18673"/>
                  </a:lnTo>
                  <a:lnTo>
                    <a:pt x="285508" y="4827"/>
                  </a:lnTo>
                  <a:lnTo>
                    <a:pt x="237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7898" y="337820"/>
              <a:ext cx="656165" cy="65615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70352" y="12963250"/>
              <a:ext cx="200177" cy="20017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19516" y="12963250"/>
              <a:ext cx="200177" cy="20017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68678" y="12963250"/>
              <a:ext cx="200177" cy="20017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17842" y="12963250"/>
              <a:ext cx="200177" cy="20017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66998" y="12963250"/>
              <a:ext cx="200177" cy="20017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16162" y="12963250"/>
              <a:ext cx="200177" cy="20017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14488" y="12963250"/>
              <a:ext cx="200177" cy="20017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65325" y="12963250"/>
              <a:ext cx="200177" cy="20017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63645" y="12963250"/>
              <a:ext cx="200177" cy="20017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212808" y="12963250"/>
              <a:ext cx="200177" cy="200177"/>
            </a:xfrm>
            <a:prstGeom prst="rect">
              <a:avLst/>
            </a:prstGeom>
          </p:spPr>
        </p:pic>
      </p:grp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" y="38"/>
            <a:ext cx="13716000" cy="13716000"/>
          </a:xfrm>
          <a:custGeom>
            <a:avLst/>
            <a:gdLst/>
            <a:ahLst/>
            <a:cxnLst/>
            <a:rect l="l" t="t" r="r" b="b"/>
            <a:pathLst>
              <a:path w="13716000" h="13716000">
                <a:moveTo>
                  <a:pt x="13715961" y="0"/>
                </a:moveTo>
                <a:lnTo>
                  <a:pt x="0" y="0"/>
                </a:lnTo>
                <a:lnTo>
                  <a:pt x="0" y="13715961"/>
                </a:lnTo>
                <a:lnTo>
                  <a:pt x="13715961" y="13715961"/>
                </a:lnTo>
                <a:lnTo>
                  <a:pt x="13715961" y="0"/>
                </a:lnTo>
                <a:close/>
              </a:path>
            </a:pathLst>
          </a:custGeom>
          <a:solidFill>
            <a:srgbClr val="3D853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7"/>
            <a:ext cx="13716000" cy="13716000"/>
            <a:chOff x="0" y="37"/>
            <a:chExt cx="13716000" cy="13716000"/>
          </a:xfrm>
        </p:grpSpPr>
        <p:sp>
          <p:nvSpPr>
            <p:cNvPr id="4" name="object 4"/>
            <p:cNvSpPr/>
            <p:nvPr/>
          </p:nvSpPr>
          <p:spPr>
            <a:xfrm>
              <a:off x="0" y="37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7353325" y="13715962"/>
                  </a:moveTo>
                  <a:lnTo>
                    <a:pt x="4000538" y="7099313"/>
                  </a:lnTo>
                  <a:lnTo>
                    <a:pt x="4244975" y="10649585"/>
                  </a:lnTo>
                  <a:lnTo>
                    <a:pt x="0" y="823074"/>
                  </a:lnTo>
                  <a:lnTo>
                    <a:pt x="0" y="13715962"/>
                  </a:lnTo>
                  <a:lnTo>
                    <a:pt x="7353325" y="13715962"/>
                  </a:lnTo>
                  <a:close/>
                </a:path>
                <a:path w="13716000" h="13716000">
                  <a:moveTo>
                    <a:pt x="13716000" y="0"/>
                  </a:moveTo>
                  <a:lnTo>
                    <a:pt x="5863310" y="0"/>
                  </a:lnTo>
                  <a:lnTo>
                    <a:pt x="9920757" y="10771403"/>
                  </a:lnTo>
                  <a:lnTo>
                    <a:pt x="9654070" y="7239013"/>
                  </a:lnTo>
                  <a:lnTo>
                    <a:pt x="12122810" y="13715962"/>
                  </a:lnTo>
                  <a:lnTo>
                    <a:pt x="13716000" y="13715962"/>
                  </a:lnTo>
                  <a:lnTo>
                    <a:pt x="13716000" y="0"/>
                  </a:lnTo>
                  <a:close/>
                </a:path>
              </a:pathLst>
            </a:custGeom>
            <a:solidFill>
              <a:srgbClr val="75AC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0110" y="8026784"/>
              <a:ext cx="2640774" cy="26406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30474" y="7732255"/>
              <a:ext cx="2140153" cy="213993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031883" y="7833680"/>
              <a:ext cx="1680210" cy="1715770"/>
            </a:xfrm>
            <a:custGeom>
              <a:avLst/>
              <a:gdLst/>
              <a:ahLst/>
              <a:cxnLst/>
              <a:rect l="l" t="t" r="r" b="b"/>
              <a:pathLst>
                <a:path w="1680210" h="1715770">
                  <a:moveTo>
                    <a:pt x="968654" y="0"/>
                  </a:moveTo>
                  <a:lnTo>
                    <a:pt x="920303" y="1185"/>
                  </a:lnTo>
                  <a:lnTo>
                    <a:pt x="872566" y="4704"/>
                  </a:lnTo>
                  <a:lnTo>
                    <a:pt x="825499" y="10500"/>
                  </a:lnTo>
                  <a:lnTo>
                    <a:pt x="779157" y="18520"/>
                  </a:lnTo>
                  <a:lnTo>
                    <a:pt x="733595" y="28706"/>
                  </a:lnTo>
                  <a:lnTo>
                    <a:pt x="688870" y="41004"/>
                  </a:lnTo>
                  <a:lnTo>
                    <a:pt x="645036" y="55358"/>
                  </a:lnTo>
                  <a:lnTo>
                    <a:pt x="602150" y="71712"/>
                  </a:lnTo>
                  <a:lnTo>
                    <a:pt x="560265" y="90012"/>
                  </a:lnTo>
                  <a:lnTo>
                    <a:pt x="519439" y="110201"/>
                  </a:lnTo>
                  <a:lnTo>
                    <a:pt x="479726" y="132224"/>
                  </a:lnTo>
                  <a:lnTo>
                    <a:pt x="441183" y="156026"/>
                  </a:lnTo>
                  <a:lnTo>
                    <a:pt x="403863" y="181551"/>
                  </a:lnTo>
                  <a:lnTo>
                    <a:pt x="367823" y="208744"/>
                  </a:lnTo>
                  <a:lnTo>
                    <a:pt x="333119" y="237549"/>
                  </a:lnTo>
                  <a:lnTo>
                    <a:pt x="299805" y="267910"/>
                  </a:lnTo>
                  <a:lnTo>
                    <a:pt x="267938" y="299773"/>
                  </a:lnTo>
                  <a:lnTo>
                    <a:pt x="237572" y="333081"/>
                  </a:lnTo>
                  <a:lnTo>
                    <a:pt x="208763" y="367779"/>
                  </a:lnTo>
                  <a:lnTo>
                    <a:pt x="181567" y="403812"/>
                  </a:lnTo>
                  <a:lnTo>
                    <a:pt x="156039" y="441125"/>
                  </a:lnTo>
                  <a:lnTo>
                    <a:pt x="132235" y="479661"/>
                  </a:lnTo>
                  <a:lnTo>
                    <a:pt x="110209" y="519365"/>
                  </a:lnTo>
                  <a:lnTo>
                    <a:pt x="90018" y="560182"/>
                  </a:lnTo>
                  <a:lnTo>
                    <a:pt x="71717" y="602056"/>
                  </a:lnTo>
                  <a:lnTo>
                    <a:pt x="55361" y="644932"/>
                  </a:lnTo>
                  <a:lnTo>
                    <a:pt x="41006" y="688754"/>
                  </a:lnTo>
                  <a:lnTo>
                    <a:pt x="28707" y="733467"/>
                  </a:lnTo>
                  <a:lnTo>
                    <a:pt x="18520" y="779015"/>
                  </a:lnTo>
                  <a:lnTo>
                    <a:pt x="10501" y="825343"/>
                  </a:lnTo>
                  <a:lnTo>
                    <a:pt x="4704" y="872395"/>
                  </a:lnTo>
                  <a:lnTo>
                    <a:pt x="1185" y="920116"/>
                  </a:lnTo>
                  <a:lnTo>
                    <a:pt x="0" y="968451"/>
                  </a:lnTo>
                  <a:lnTo>
                    <a:pt x="1410" y="1021211"/>
                  </a:lnTo>
                  <a:lnTo>
                    <a:pt x="5593" y="1073230"/>
                  </a:lnTo>
                  <a:lnTo>
                    <a:pt x="12478" y="1124435"/>
                  </a:lnTo>
                  <a:lnTo>
                    <a:pt x="21993" y="1174755"/>
                  </a:lnTo>
                  <a:lnTo>
                    <a:pt x="34065" y="1224118"/>
                  </a:lnTo>
                  <a:lnTo>
                    <a:pt x="48624" y="1272452"/>
                  </a:lnTo>
                  <a:lnTo>
                    <a:pt x="65597" y="1319685"/>
                  </a:lnTo>
                  <a:lnTo>
                    <a:pt x="84913" y="1365745"/>
                  </a:lnTo>
                  <a:lnTo>
                    <a:pt x="106500" y="1410560"/>
                  </a:lnTo>
                  <a:lnTo>
                    <a:pt x="130287" y="1454058"/>
                  </a:lnTo>
                  <a:lnTo>
                    <a:pt x="156202" y="1496167"/>
                  </a:lnTo>
                  <a:lnTo>
                    <a:pt x="184173" y="1536816"/>
                  </a:lnTo>
                  <a:lnTo>
                    <a:pt x="214128" y="1575932"/>
                  </a:lnTo>
                  <a:lnTo>
                    <a:pt x="245997" y="1613443"/>
                  </a:lnTo>
                  <a:lnTo>
                    <a:pt x="279706" y="1649278"/>
                  </a:lnTo>
                  <a:lnTo>
                    <a:pt x="315185" y="1683364"/>
                  </a:lnTo>
                  <a:lnTo>
                    <a:pt x="352361" y="1715630"/>
                  </a:lnTo>
                  <a:lnTo>
                    <a:pt x="1680070" y="311416"/>
                  </a:lnTo>
                  <a:lnTo>
                    <a:pt x="1646009" y="276343"/>
                  </a:lnTo>
                  <a:lnTo>
                    <a:pt x="1610230" y="243023"/>
                  </a:lnTo>
                  <a:lnTo>
                    <a:pt x="1572804" y="211527"/>
                  </a:lnTo>
                  <a:lnTo>
                    <a:pt x="1533801" y="181924"/>
                  </a:lnTo>
                  <a:lnTo>
                    <a:pt x="1493293" y="154285"/>
                  </a:lnTo>
                  <a:lnTo>
                    <a:pt x="1451351" y="128681"/>
                  </a:lnTo>
                  <a:lnTo>
                    <a:pt x="1408046" y="105181"/>
                  </a:lnTo>
                  <a:lnTo>
                    <a:pt x="1363448" y="83856"/>
                  </a:lnTo>
                  <a:lnTo>
                    <a:pt x="1317628" y="64777"/>
                  </a:lnTo>
                  <a:lnTo>
                    <a:pt x="1270658" y="48013"/>
                  </a:lnTo>
                  <a:lnTo>
                    <a:pt x="1222609" y="33635"/>
                  </a:lnTo>
                  <a:lnTo>
                    <a:pt x="1173551" y="21714"/>
                  </a:lnTo>
                  <a:lnTo>
                    <a:pt x="1123556" y="12319"/>
                  </a:lnTo>
                  <a:lnTo>
                    <a:pt x="1072694" y="5522"/>
                  </a:lnTo>
                  <a:lnTo>
                    <a:pt x="1021036" y="1392"/>
                  </a:lnTo>
                  <a:lnTo>
                    <a:pt x="968654" y="0"/>
                  </a:lnTo>
                  <a:close/>
                </a:path>
              </a:pathLst>
            </a:custGeom>
            <a:solidFill>
              <a:srgbClr val="FFFFFF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25908" y="8246430"/>
              <a:ext cx="856615" cy="837565"/>
            </a:xfrm>
            <a:custGeom>
              <a:avLst/>
              <a:gdLst/>
              <a:ahLst/>
              <a:cxnLst/>
              <a:rect l="l" t="t" r="r" b="b"/>
              <a:pathLst>
                <a:path w="856614" h="837565">
                  <a:moveTo>
                    <a:pt x="856576" y="0"/>
                  </a:moveTo>
                  <a:lnTo>
                    <a:pt x="661555" y="0"/>
                  </a:lnTo>
                  <a:lnTo>
                    <a:pt x="431863" y="631659"/>
                  </a:lnTo>
                  <a:lnTo>
                    <a:pt x="203352" y="0"/>
                  </a:lnTo>
                  <a:lnTo>
                    <a:pt x="0" y="0"/>
                  </a:lnTo>
                  <a:lnTo>
                    <a:pt x="328980" y="837323"/>
                  </a:lnTo>
                  <a:lnTo>
                    <a:pt x="524002" y="837323"/>
                  </a:lnTo>
                  <a:lnTo>
                    <a:pt x="8565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25908" y="8223754"/>
              <a:ext cx="856615" cy="837565"/>
            </a:xfrm>
            <a:custGeom>
              <a:avLst/>
              <a:gdLst/>
              <a:ahLst/>
              <a:cxnLst/>
              <a:rect l="l" t="t" r="r" b="b"/>
              <a:pathLst>
                <a:path w="856614" h="837565">
                  <a:moveTo>
                    <a:pt x="856576" y="0"/>
                  </a:moveTo>
                  <a:lnTo>
                    <a:pt x="661555" y="0"/>
                  </a:lnTo>
                  <a:lnTo>
                    <a:pt x="431863" y="631659"/>
                  </a:lnTo>
                  <a:lnTo>
                    <a:pt x="203352" y="0"/>
                  </a:lnTo>
                  <a:lnTo>
                    <a:pt x="0" y="0"/>
                  </a:lnTo>
                  <a:lnTo>
                    <a:pt x="328980" y="837310"/>
                  </a:lnTo>
                  <a:lnTo>
                    <a:pt x="524002" y="837310"/>
                  </a:lnTo>
                  <a:lnTo>
                    <a:pt x="856576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877659" y="8531810"/>
              <a:ext cx="697865" cy="852169"/>
            </a:xfrm>
            <a:custGeom>
              <a:avLst/>
              <a:gdLst/>
              <a:ahLst/>
              <a:cxnLst/>
              <a:rect l="l" t="t" r="r" b="b"/>
              <a:pathLst>
                <a:path w="697864" h="852170">
                  <a:moveTo>
                    <a:pt x="374510" y="0"/>
                  </a:moveTo>
                  <a:lnTo>
                    <a:pt x="318331" y="2831"/>
                  </a:lnTo>
                  <a:lnTo>
                    <a:pt x="266360" y="11169"/>
                  </a:lnTo>
                  <a:lnTo>
                    <a:pt x="218998" y="24775"/>
                  </a:lnTo>
                  <a:lnTo>
                    <a:pt x="176647" y="43414"/>
                  </a:lnTo>
                  <a:lnTo>
                    <a:pt x="139709" y="66848"/>
                  </a:lnTo>
                  <a:lnTo>
                    <a:pt x="108586" y="94840"/>
                  </a:lnTo>
                  <a:lnTo>
                    <a:pt x="83679" y="127155"/>
                  </a:lnTo>
                  <a:lnTo>
                    <a:pt x="65391" y="163554"/>
                  </a:lnTo>
                  <a:lnTo>
                    <a:pt x="54124" y="203802"/>
                  </a:lnTo>
                  <a:lnTo>
                    <a:pt x="50279" y="247662"/>
                  </a:lnTo>
                  <a:lnTo>
                    <a:pt x="54258" y="293594"/>
                  </a:lnTo>
                  <a:lnTo>
                    <a:pt x="65583" y="332986"/>
                  </a:lnTo>
                  <a:lnTo>
                    <a:pt x="106598" y="394780"/>
                  </a:lnTo>
                  <a:lnTo>
                    <a:pt x="165977" y="438300"/>
                  </a:lnTo>
                  <a:lnTo>
                    <a:pt x="236376" y="468803"/>
                  </a:lnTo>
                  <a:lnTo>
                    <a:pt x="273411" y="480815"/>
                  </a:lnTo>
                  <a:lnTo>
                    <a:pt x="310447" y="491543"/>
                  </a:lnTo>
                  <a:lnTo>
                    <a:pt x="346565" y="501645"/>
                  </a:lnTo>
                  <a:lnTo>
                    <a:pt x="380846" y="511777"/>
                  </a:lnTo>
                  <a:lnTo>
                    <a:pt x="440225" y="534759"/>
                  </a:lnTo>
                  <a:lnTo>
                    <a:pt x="481240" y="565746"/>
                  </a:lnTo>
                  <a:lnTo>
                    <a:pt x="496544" y="609993"/>
                  </a:lnTo>
                  <a:lnTo>
                    <a:pt x="488038" y="644218"/>
                  </a:lnTo>
                  <a:lnTo>
                    <a:pt x="463489" y="669363"/>
                  </a:lnTo>
                  <a:lnTo>
                    <a:pt x="424353" y="684863"/>
                  </a:lnTo>
                  <a:lnTo>
                    <a:pt x="372084" y="690156"/>
                  </a:lnTo>
                  <a:lnTo>
                    <a:pt x="332298" y="687213"/>
                  </a:lnTo>
                  <a:lnTo>
                    <a:pt x="289621" y="678639"/>
                  </a:lnTo>
                  <a:lnTo>
                    <a:pt x="245269" y="664811"/>
                  </a:lnTo>
                  <a:lnTo>
                    <a:pt x="200454" y="646107"/>
                  </a:lnTo>
                  <a:lnTo>
                    <a:pt x="156391" y="622907"/>
                  </a:lnTo>
                  <a:lnTo>
                    <a:pt x="114293" y="595587"/>
                  </a:lnTo>
                  <a:lnTo>
                    <a:pt x="75374" y="564527"/>
                  </a:lnTo>
                  <a:lnTo>
                    <a:pt x="0" y="718845"/>
                  </a:lnTo>
                  <a:lnTo>
                    <a:pt x="37386" y="747559"/>
                  </a:lnTo>
                  <a:lnTo>
                    <a:pt x="78303" y="773403"/>
                  </a:lnTo>
                  <a:lnTo>
                    <a:pt x="122248" y="796081"/>
                  </a:lnTo>
                  <a:lnTo>
                    <a:pt x="168716" y="815298"/>
                  </a:lnTo>
                  <a:lnTo>
                    <a:pt x="217201" y="830759"/>
                  </a:lnTo>
                  <a:lnTo>
                    <a:pt x="267201" y="842167"/>
                  </a:lnTo>
                  <a:lnTo>
                    <a:pt x="318209" y="849229"/>
                  </a:lnTo>
                  <a:lnTo>
                    <a:pt x="369722" y="851649"/>
                  </a:lnTo>
                  <a:lnTo>
                    <a:pt x="423963" y="849006"/>
                  </a:lnTo>
                  <a:lnTo>
                    <a:pt x="475023" y="841129"/>
                  </a:lnTo>
                  <a:lnTo>
                    <a:pt x="522305" y="828098"/>
                  </a:lnTo>
                  <a:lnTo>
                    <a:pt x="565215" y="809992"/>
                  </a:lnTo>
                  <a:lnTo>
                    <a:pt x="603157" y="786890"/>
                  </a:lnTo>
                  <a:lnTo>
                    <a:pt x="635536" y="758871"/>
                  </a:lnTo>
                  <a:lnTo>
                    <a:pt x="661756" y="726015"/>
                  </a:lnTo>
                  <a:lnTo>
                    <a:pt x="681222" y="688400"/>
                  </a:lnTo>
                  <a:lnTo>
                    <a:pt x="693338" y="646105"/>
                  </a:lnTo>
                  <a:lnTo>
                    <a:pt x="697509" y="599211"/>
                  </a:lnTo>
                  <a:lnTo>
                    <a:pt x="693718" y="552472"/>
                  </a:lnTo>
                  <a:lnTo>
                    <a:pt x="682562" y="512261"/>
                  </a:lnTo>
                  <a:lnTo>
                    <a:pt x="664958" y="477932"/>
                  </a:lnTo>
                  <a:lnTo>
                    <a:pt x="614088" y="424338"/>
                  </a:lnTo>
                  <a:lnTo>
                    <a:pt x="548464" y="386521"/>
                  </a:lnTo>
                  <a:lnTo>
                    <a:pt x="512417" y="371916"/>
                  </a:lnTo>
                  <a:lnTo>
                    <a:pt x="475440" y="359317"/>
                  </a:lnTo>
                  <a:lnTo>
                    <a:pt x="438452" y="348081"/>
                  </a:lnTo>
                  <a:lnTo>
                    <a:pt x="402372" y="337559"/>
                  </a:lnTo>
                  <a:lnTo>
                    <a:pt x="368120" y="327108"/>
                  </a:lnTo>
                  <a:lnTo>
                    <a:pt x="308776" y="303832"/>
                  </a:lnTo>
                  <a:lnTo>
                    <a:pt x="267777" y="273086"/>
                  </a:lnTo>
                  <a:lnTo>
                    <a:pt x="252476" y="229704"/>
                  </a:lnTo>
                  <a:lnTo>
                    <a:pt x="260195" y="199869"/>
                  </a:lnTo>
                  <a:lnTo>
                    <a:pt x="281935" y="178561"/>
                  </a:lnTo>
                  <a:lnTo>
                    <a:pt x="315564" y="165779"/>
                  </a:lnTo>
                  <a:lnTo>
                    <a:pt x="358952" y="161518"/>
                  </a:lnTo>
                  <a:lnTo>
                    <a:pt x="395384" y="164243"/>
                  </a:lnTo>
                  <a:lnTo>
                    <a:pt x="436667" y="172151"/>
                  </a:lnTo>
                  <a:lnTo>
                    <a:pt x="481276" y="184845"/>
                  </a:lnTo>
                  <a:lnTo>
                    <a:pt x="527681" y="201927"/>
                  </a:lnTo>
                  <a:lnTo>
                    <a:pt x="574355" y="222998"/>
                  </a:lnTo>
                  <a:lnTo>
                    <a:pt x="619772" y="247662"/>
                  </a:lnTo>
                  <a:lnTo>
                    <a:pt x="692759" y="90919"/>
                  </a:lnTo>
                  <a:lnTo>
                    <a:pt x="654907" y="68556"/>
                  </a:lnTo>
                  <a:lnTo>
                    <a:pt x="613542" y="48829"/>
                  </a:lnTo>
                  <a:lnTo>
                    <a:pt x="569249" y="32032"/>
                  </a:lnTo>
                  <a:lnTo>
                    <a:pt x="522615" y="18457"/>
                  </a:lnTo>
                  <a:lnTo>
                    <a:pt x="474223" y="8398"/>
                  </a:lnTo>
                  <a:lnTo>
                    <a:pt x="424660" y="2148"/>
                  </a:lnTo>
                  <a:lnTo>
                    <a:pt x="3745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77659" y="8509131"/>
              <a:ext cx="697865" cy="852169"/>
            </a:xfrm>
            <a:custGeom>
              <a:avLst/>
              <a:gdLst/>
              <a:ahLst/>
              <a:cxnLst/>
              <a:rect l="l" t="t" r="r" b="b"/>
              <a:pathLst>
                <a:path w="697864" h="852170">
                  <a:moveTo>
                    <a:pt x="374510" y="0"/>
                  </a:moveTo>
                  <a:lnTo>
                    <a:pt x="318331" y="2831"/>
                  </a:lnTo>
                  <a:lnTo>
                    <a:pt x="266360" y="11167"/>
                  </a:lnTo>
                  <a:lnTo>
                    <a:pt x="218998" y="24772"/>
                  </a:lnTo>
                  <a:lnTo>
                    <a:pt x="176647" y="43409"/>
                  </a:lnTo>
                  <a:lnTo>
                    <a:pt x="139709" y="66841"/>
                  </a:lnTo>
                  <a:lnTo>
                    <a:pt x="108586" y="94832"/>
                  </a:lnTo>
                  <a:lnTo>
                    <a:pt x="83679" y="127145"/>
                  </a:lnTo>
                  <a:lnTo>
                    <a:pt x="65391" y="163543"/>
                  </a:lnTo>
                  <a:lnTo>
                    <a:pt x="54124" y="203790"/>
                  </a:lnTo>
                  <a:lnTo>
                    <a:pt x="50279" y="247649"/>
                  </a:lnTo>
                  <a:lnTo>
                    <a:pt x="54258" y="293579"/>
                  </a:lnTo>
                  <a:lnTo>
                    <a:pt x="65583" y="332970"/>
                  </a:lnTo>
                  <a:lnTo>
                    <a:pt x="106598" y="394762"/>
                  </a:lnTo>
                  <a:lnTo>
                    <a:pt x="165977" y="438281"/>
                  </a:lnTo>
                  <a:lnTo>
                    <a:pt x="236376" y="468783"/>
                  </a:lnTo>
                  <a:lnTo>
                    <a:pt x="273411" y="480795"/>
                  </a:lnTo>
                  <a:lnTo>
                    <a:pt x="310447" y="491522"/>
                  </a:lnTo>
                  <a:lnTo>
                    <a:pt x="346565" y="501623"/>
                  </a:lnTo>
                  <a:lnTo>
                    <a:pt x="380846" y="511754"/>
                  </a:lnTo>
                  <a:lnTo>
                    <a:pt x="440225" y="534733"/>
                  </a:lnTo>
                  <a:lnTo>
                    <a:pt x="481240" y="565715"/>
                  </a:lnTo>
                  <a:lnTo>
                    <a:pt x="496544" y="609955"/>
                  </a:lnTo>
                  <a:lnTo>
                    <a:pt x="488038" y="644204"/>
                  </a:lnTo>
                  <a:lnTo>
                    <a:pt x="463489" y="669364"/>
                  </a:lnTo>
                  <a:lnTo>
                    <a:pt x="424353" y="684873"/>
                  </a:lnTo>
                  <a:lnTo>
                    <a:pt x="372084" y="690168"/>
                  </a:lnTo>
                  <a:lnTo>
                    <a:pt x="332298" y="687226"/>
                  </a:lnTo>
                  <a:lnTo>
                    <a:pt x="289621" y="678651"/>
                  </a:lnTo>
                  <a:lnTo>
                    <a:pt x="245269" y="664821"/>
                  </a:lnTo>
                  <a:lnTo>
                    <a:pt x="200454" y="646113"/>
                  </a:lnTo>
                  <a:lnTo>
                    <a:pt x="156391" y="622906"/>
                  </a:lnTo>
                  <a:lnTo>
                    <a:pt x="114293" y="595576"/>
                  </a:lnTo>
                  <a:lnTo>
                    <a:pt x="75374" y="564502"/>
                  </a:lnTo>
                  <a:lnTo>
                    <a:pt x="0" y="718858"/>
                  </a:lnTo>
                  <a:lnTo>
                    <a:pt x="37386" y="747570"/>
                  </a:lnTo>
                  <a:lnTo>
                    <a:pt x="78303" y="773410"/>
                  </a:lnTo>
                  <a:lnTo>
                    <a:pt x="122248" y="796082"/>
                  </a:lnTo>
                  <a:lnTo>
                    <a:pt x="168716" y="815292"/>
                  </a:lnTo>
                  <a:lnTo>
                    <a:pt x="217201" y="830745"/>
                  </a:lnTo>
                  <a:lnTo>
                    <a:pt x="267201" y="842148"/>
                  </a:lnTo>
                  <a:lnTo>
                    <a:pt x="318209" y="849205"/>
                  </a:lnTo>
                  <a:lnTo>
                    <a:pt x="369722" y="851623"/>
                  </a:lnTo>
                  <a:lnTo>
                    <a:pt x="423963" y="848981"/>
                  </a:lnTo>
                  <a:lnTo>
                    <a:pt x="475023" y="841108"/>
                  </a:lnTo>
                  <a:lnTo>
                    <a:pt x="522305" y="828081"/>
                  </a:lnTo>
                  <a:lnTo>
                    <a:pt x="565215" y="809980"/>
                  </a:lnTo>
                  <a:lnTo>
                    <a:pt x="603157" y="786884"/>
                  </a:lnTo>
                  <a:lnTo>
                    <a:pt x="635536" y="758870"/>
                  </a:lnTo>
                  <a:lnTo>
                    <a:pt x="661756" y="726019"/>
                  </a:lnTo>
                  <a:lnTo>
                    <a:pt x="681222" y="688408"/>
                  </a:lnTo>
                  <a:lnTo>
                    <a:pt x="693338" y="646117"/>
                  </a:lnTo>
                  <a:lnTo>
                    <a:pt x="697509" y="599224"/>
                  </a:lnTo>
                  <a:lnTo>
                    <a:pt x="693718" y="552481"/>
                  </a:lnTo>
                  <a:lnTo>
                    <a:pt x="682562" y="512267"/>
                  </a:lnTo>
                  <a:lnTo>
                    <a:pt x="664958" y="477935"/>
                  </a:lnTo>
                  <a:lnTo>
                    <a:pt x="614088" y="424337"/>
                  </a:lnTo>
                  <a:lnTo>
                    <a:pt x="548464" y="386519"/>
                  </a:lnTo>
                  <a:lnTo>
                    <a:pt x="512417" y="371913"/>
                  </a:lnTo>
                  <a:lnTo>
                    <a:pt x="475440" y="359314"/>
                  </a:lnTo>
                  <a:lnTo>
                    <a:pt x="438452" y="348078"/>
                  </a:lnTo>
                  <a:lnTo>
                    <a:pt x="402372" y="337557"/>
                  </a:lnTo>
                  <a:lnTo>
                    <a:pt x="368120" y="327106"/>
                  </a:lnTo>
                  <a:lnTo>
                    <a:pt x="308776" y="303831"/>
                  </a:lnTo>
                  <a:lnTo>
                    <a:pt x="267777" y="273086"/>
                  </a:lnTo>
                  <a:lnTo>
                    <a:pt x="252476" y="229704"/>
                  </a:lnTo>
                  <a:lnTo>
                    <a:pt x="260195" y="199862"/>
                  </a:lnTo>
                  <a:lnTo>
                    <a:pt x="281935" y="178550"/>
                  </a:lnTo>
                  <a:lnTo>
                    <a:pt x="315564" y="165766"/>
                  </a:lnTo>
                  <a:lnTo>
                    <a:pt x="358952" y="161505"/>
                  </a:lnTo>
                  <a:lnTo>
                    <a:pt x="395384" y="164230"/>
                  </a:lnTo>
                  <a:lnTo>
                    <a:pt x="436667" y="172138"/>
                  </a:lnTo>
                  <a:lnTo>
                    <a:pt x="481276" y="184832"/>
                  </a:lnTo>
                  <a:lnTo>
                    <a:pt x="527681" y="201914"/>
                  </a:lnTo>
                  <a:lnTo>
                    <a:pt x="574355" y="222986"/>
                  </a:lnTo>
                  <a:lnTo>
                    <a:pt x="619772" y="247649"/>
                  </a:lnTo>
                  <a:lnTo>
                    <a:pt x="692759" y="90919"/>
                  </a:lnTo>
                  <a:lnTo>
                    <a:pt x="654907" y="68552"/>
                  </a:lnTo>
                  <a:lnTo>
                    <a:pt x="613542" y="48823"/>
                  </a:lnTo>
                  <a:lnTo>
                    <a:pt x="569249" y="32026"/>
                  </a:lnTo>
                  <a:lnTo>
                    <a:pt x="522615" y="18453"/>
                  </a:lnTo>
                  <a:lnTo>
                    <a:pt x="474223" y="8396"/>
                  </a:lnTo>
                  <a:lnTo>
                    <a:pt x="424660" y="2147"/>
                  </a:lnTo>
                  <a:lnTo>
                    <a:pt x="37451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38797" y="8026784"/>
              <a:ext cx="2640774" cy="26406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89162" y="7732255"/>
              <a:ext cx="2140153" cy="213993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8590577" y="7833680"/>
              <a:ext cx="1680210" cy="1715770"/>
            </a:xfrm>
            <a:custGeom>
              <a:avLst/>
              <a:gdLst/>
              <a:ahLst/>
              <a:cxnLst/>
              <a:rect l="l" t="t" r="r" b="b"/>
              <a:pathLst>
                <a:path w="1680209" h="1715770">
                  <a:moveTo>
                    <a:pt x="968641" y="0"/>
                  </a:moveTo>
                  <a:lnTo>
                    <a:pt x="920290" y="1185"/>
                  </a:lnTo>
                  <a:lnTo>
                    <a:pt x="872553" y="4704"/>
                  </a:lnTo>
                  <a:lnTo>
                    <a:pt x="825486" y="10500"/>
                  </a:lnTo>
                  <a:lnTo>
                    <a:pt x="779144" y="18520"/>
                  </a:lnTo>
                  <a:lnTo>
                    <a:pt x="733583" y="28706"/>
                  </a:lnTo>
                  <a:lnTo>
                    <a:pt x="688858" y="41004"/>
                  </a:lnTo>
                  <a:lnTo>
                    <a:pt x="645025" y="55358"/>
                  </a:lnTo>
                  <a:lnTo>
                    <a:pt x="602139" y="71712"/>
                  </a:lnTo>
                  <a:lnTo>
                    <a:pt x="560255" y="90012"/>
                  </a:lnTo>
                  <a:lnTo>
                    <a:pt x="519429" y="110201"/>
                  </a:lnTo>
                  <a:lnTo>
                    <a:pt x="479717" y="132224"/>
                  </a:lnTo>
                  <a:lnTo>
                    <a:pt x="441174" y="156026"/>
                  </a:lnTo>
                  <a:lnTo>
                    <a:pt x="403855" y="181551"/>
                  </a:lnTo>
                  <a:lnTo>
                    <a:pt x="367816" y="208744"/>
                  </a:lnTo>
                  <a:lnTo>
                    <a:pt x="333112" y="237549"/>
                  </a:lnTo>
                  <a:lnTo>
                    <a:pt x="299799" y="267910"/>
                  </a:lnTo>
                  <a:lnTo>
                    <a:pt x="267932" y="299773"/>
                  </a:lnTo>
                  <a:lnTo>
                    <a:pt x="237567" y="333081"/>
                  </a:lnTo>
                  <a:lnTo>
                    <a:pt x="208758" y="367779"/>
                  </a:lnTo>
                  <a:lnTo>
                    <a:pt x="181563" y="403812"/>
                  </a:lnTo>
                  <a:lnTo>
                    <a:pt x="156035" y="441125"/>
                  </a:lnTo>
                  <a:lnTo>
                    <a:pt x="132231" y="479661"/>
                  </a:lnTo>
                  <a:lnTo>
                    <a:pt x="110206" y="519365"/>
                  </a:lnTo>
                  <a:lnTo>
                    <a:pt x="90016" y="560182"/>
                  </a:lnTo>
                  <a:lnTo>
                    <a:pt x="71715" y="602056"/>
                  </a:lnTo>
                  <a:lnTo>
                    <a:pt x="55360" y="644932"/>
                  </a:lnTo>
                  <a:lnTo>
                    <a:pt x="41005" y="688754"/>
                  </a:lnTo>
                  <a:lnTo>
                    <a:pt x="28707" y="733467"/>
                  </a:lnTo>
                  <a:lnTo>
                    <a:pt x="18520" y="779015"/>
                  </a:lnTo>
                  <a:lnTo>
                    <a:pt x="10500" y="825343"/>
                  </a:lnTo>
                  <a:lnTo>
                    <a:pt x="4704" y="872395"/>
                  </a:lnTo>
                  <a:lnTo>
                    <a:pt x="1185" y="920116"/>
                  </a:lnTo>
                  <a:lnTo>
                    <a:pt x="0" y="968451"/>
                  </a:lnTo>
                  <a:lnTo>
                    <a:pt x="1410" y="1021211"/>
                  </a:lnTo>
                  <a:lnTo>
                    <a:pt x="5593" y="1073230"/>
                  </a:lnTo>
                  <a:lnTo>
                    <a:pt x="12477" y="1124435"/>
                  </a:lnTo>
                  <a:lnTo>
                    <a:pt x="21991" y="1174755"/>
                  </a:lnTo>
                  <a:lnTo>
                    <a:pt x="34062" y="1224118"/>
                  </a:lnTo>
                  <a:lnTo>
                    <a:pt x="48620" y="1272452"/>
                  </a:lnTo>
                  <a:lnTo>
                    <a:pt x="65592" y="1319685"/>
                  </a:lnTo>
                  <a:lnTo>
                    <a:pt x="84907" y="1365745"/>
                  </a:lnTo>
                  <a:lnTo>
                    <a:pt x="106494" y="1410560"/>
                  </a:lnTo>
                  <a:lnTo>
                    <a:pt x="130279" y="1454058"/>
                  </a:lnTo>
                  <a:lnTo>
                    <a:pt x="156193" y="1496167"/>
                  </a:lnTo>
                  <a:lnTo>
                    <a:pt x="184163" y="1536816"/>
                  </a:lnTo>
                  <a:lnTo>
                    <a:pt x="214117" y="1575932"/>
                  </a:lnTo>
                  <a:lnTo>
                    <a:pt x="245985" y="1613443"/>
                  </a:lnTo>
                  <a:lnTo>
                    <a:pt x="279694" y="1649278"/>
                  </a:lnTo>
                  <a:lnTo>
                    <a:pt x="315172" y="1683364"/>
                  </a:lnTo>
                  <a:lnTo>
                    <a:pt x="352348" y="1715630"/>
                  </a:lnTo>
                  <a:lnTo>
                    <a:pt x="1680057" y="311416"/>
                  </a:lnTo>
                  <a:lnTo>
                    <a:pt x="1645996" y="276343"/>
                  </a:lnTo>
                  <a:lnTo>
                    <a:pt x="1610217" y="243023"/>
                  </a:lnTo>
                  <a:lnTo>
                    <a:pt x="1572791" y="211527"/>
                  </a:lnTo>
                  <a:lnTo>
                    <a:pt x="1533789" y="181924"/>
                  </a:lnTo>
                  <a:lnTo>
                    <a:pt x="1493281" y="154285"/>
                  </a:lnTo>
                  <a:lnTo>
                    <a:pt x="1451339" y="128681"/>
                  </a:lnTo>
                  <a:lnTo>
                    <a:pt x="1408033" y="105181"/>
                  </a:lnTo>
                  <a:lnTo>
                    <a:pt x="1363435" y="83856"/>
                  </a:lnTo>
                  <a:lnTo>
                    <a:pt x="1317616" y="64777"/>
                  </a:lnTo>
                  <a:lnTo>
                    <a:pt x="1270646" y="48013"/>
                  </a:lnTo>
                  <a:lnTo>
                    <a:pt x="1222596" y="33635"/>
                  </a:lnTo>
                  <a:lnTo>
                    <a:pt x="1173538" y="21714"/>
                  </a:lnTo>
                  <a:lnTo>
                    <a:pt x="1123543" y="12319"/>
                  </a:lnTo>
                  <a:lnTo>
                    <a:pt x="1072681" y="5522"/>
                  </a:lnTo>
                  <a:lnTo>
                    <a:pt x="1021023" y="1392"/>
                  </a:lnTo>
                  <a:lnTo>
                    <a:pt x="968641" y="0"/>
                  </a:lnTo>
                  <a:close/>
                </a:path>
              </a:pathLst>
            </a:custGeom>
            <a:solidFill>
              <a:srgbClr val="FFFFFF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984595" y="8246430"/>
              <a:ext cx="856615" cy="837565"/>
            </a:xfrm>
            <a:custGeom>
              <a:avLst/>
              <a:gdLst/>
              <a:ahLst/>
              <a:cxnLst/>
              <a:rect l="l" t="t" r="r" b="b"/>
              <a:pathLst>
                <a:path w="856615" h="837565">
                  <a:moveTo>
                    <a:pt x="856576" y="0"/>
                  </a:moveTo>
                  <a:lnTo>
                    <a:pt x="661555" y="0"/>
                  </a:lnTo>
                  <a:lnTo>
                    <a:pt x="431863" y="631659"/>
                  </a:lnTo>
                  <a:lnTo>
                    <a:pt x="203352" y="0"/>
                  </a:lnTo>
                  <a:lnTo>
                    <a:pt x="0" y="0"/>
                  </a:lnTo>
                  <a:lnTo>
                    <a:pt x="328980" y="837323"/>
                  </a:lnTo>
                  <a:lnTo>
                    <a:pt x="524002" y="837323"/>
                  </a:lnTo>
                  <a:lnTo>
                    <a:pt x="8565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84595" y="8223754"/>
              <a:ext cx="856615" cy="837565"/>
            </a:xfrm>
            <a:custGeom>
              <a:avLst/>
              <a:gdLst/>
              <a:ahLst/>
              <a:cxnLst/>
              <a:rect l="l" t="t" r="r" b="b"/>
              <a:pathLst>
                <a:path w="856615" h="837565">
                  <a:moveTo>
                    <a:pt x="856576" y="0"/>
                  </a:moveTo>
                  <a:lnTo>
                    <a:pt x="661555" y="0"/>
                  </a:lnTo>
                  <a:lnTo>
                    <a:pt x="431863" y="631659"/>
                  </a:lnTo>
                  <a:lnTo>
                    <a:pt x="203352" y="0"/>
                  </a:lnTo>
                  <a:lnTo>
                    <a:pt x="0" y="0"/>
                  </a:lnTo>
                  <a:lnTo>
                    <a:pt x="328980" y="837310"/>
                  </a:lnTo>
                  <a:lnTo>
                    <a:pt x="524002" y="837310"/>
                  </a:lnTo>
                  <a:lnTo>
                    <a:pt x="856576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436346" y="8531810"/>
              <a:ext cx="697865" cy="852169"/>
            </a:xfrm>
            <a:custGeom>
              <a:avLst/>
              <a:gdLst/>
              <a:ahLst/>
              <a:cxnLst/>
              <a:rect l="l" t="t" r="r" b="b"/>
              <a:pathLst>
                <a:path w="697865" h="852170">
                  <a:moveTo>
                    <a:pt x="374510" y="0"/>
                  </a:moveTo>
                  <a:lnTo>
                    <a:pt x="318331" y="2831"/>
                  </a:lnTo>
                  <a:lnTo>
                    <a:pt x="266360" y="11169"/>
                  </a:lnTo>
                  <a:lnTo>
                    <a:pt x="218998" y="24775"/>
                  </a:lnTo>
                  <a:lnTo>
                    <a:pt x="176647" y="43414"/>
                  </a:lnTo>
                  <a:lnTo>
                    <a:pt x="139709" y="66848"/>
                  </a:lnTo>
                  <a:lnTo>
                    <a:pt x="108586" y="94840"/>
                  </a:lnTo>
                  <a:lnTo>
                    <a:pt x="83679" y="127155"/>
                  </a:lnTo>
                  <a:lnTo>
                    <a:pt x="65391" y="163554"/>
                  </a:lnTo>
                  <a:lnTo>
                    <a:pt x="54124" y="203802"/>
                  </a:lnTo>
                  <a:lnTo>
                    <a:pt x="50279" y="247662"/>
                  </a:lnTo>
                  <a:lnTo>
                    <a:pt x="54258" y="293594"/>
                  </a:lnTo>
                  <a:lnTo>
                    <a:pt x="65583" y="332986"/>
                  </a:lnTo>
                  <a:lnTo>
                    <a:pt x="106598" y="394780"/>
                  </a:lnTo>
                  <a:lnTo>
                    <a:pt x="165977" y="438300"/>
                  </a:lnTo>
                  <a:lnTo>
                    <a:pt x="236376" y="468803"/>
                  </a:lnTo>
                  <a:lnTo>
                    <a:pt x="273411" y="480815"/>
                  </a:lnTo>
                  <a:lnTo>
                    <a:pt x="310447" y="491543"/>
                  </a:lnTo>
                  <a:lnTo>
                    <a:pt x="346565" y="501645"/>
                  </a:lnTo>
                  <a:lnTo>
                    <a:pt x="380846" y="511777"/>
                  </a:lnTo>
                  <a:lnTo>
                    <a:pt x="440225" y="534759"/>
                  </a:lnTo>
                  <a:lnTo>
                    <a:pt x="481240" y="565746"/>
                  </a:lnTo>
                  <a:lnTo>
                    <a:pt x="496544" y="609993"/>
                  </a:lnTo>
                  <a:lnTo>
                    <a:pt x="488038" y="644218"/>
                  </a:lnTo>
                  <a:lnTo>
                    <a:pt x="463489" y="669363"/>
                  </a:lnTo>
                  <a:lnTo>
                    <a:pt x="424353" y="684863"/>
                  </a:lnTo>
                  <a:lnTo>
                    <a:pt x="372084" y="690156"/>
                  </a:lnTo>
                  <a:lnTo>
                    <a:pt x="332298" y="687213"/>
                  </a:lnTo>
                  <a:lnTo>
                    <a:pt x="289621" y="678639"/>
                  </a:lnTo>
                  <a:lnTo>
                    <a:pt x="245269" y="664811"/>
                  </a:lnTo>
                  <a:lnTo>
                    <a:pt x="200454" y="646107"/>
                  </a:lnTo>
                  <a:lnTo>
                    <a:pt x="156391" y="622907"/>
                  </a:lnTo>
                  <a:lnTo>
                    <a:pt x="114293" y="595587"/>
                  </a:lnTo>
                  <a:lnTo>
                    <a:pt x="75374" y="564527"/>
                  </a:lnTo>
                  <a:lnTo>
                    <a:pt x="0" y="718845"/>
                  </a:lnTo>
                  <a:lnTo>
                    <a:pt x="37385" y="747559"/>
                  </a:lnTo>
                  <a:lnTo>
                    <a:pt x="78302" y="773403"/>
                  </a:lnTo>
                  <a:lnTo>
                    <a:pt x="122245" y="796081"/>
                  </a:lnTo>
                  <a:lnTo>
                    <a:pt x="168711" y="815298"/>
                  </a:lnTo>
                  <a:lnTo>
                    <a:pt x="217196" y="830759"/>
                  </a:lnTo>
                  <a:lnTo>
                    <a:pt x="267195" y="842167"/>
                  </a:lnTo>
                  <a:lnTo>
                    <a:pt x="318205" y="849229"/>
                  </a:lnTo>
                  <a:lnTo>
                    <a:pt x="369722" y="851649"/>
                  </a:lnTo>
                  <a:lnTo>
                    <a:pt x="423963" y="849006"/>
                  </a:lnTo>
                  <a:lnTo>
                    <a:pt x="475023" y="841129"/>
                  </a:lnTo>
                  <a:lnTo>
                    <a:pt x="522305" y="828098"/>
                  </a:lnTo>
                  <a:lnTo>
                    <a:pt x="565215" y="809992"/>
                  </a:lnTo>
                  <a:lnTo>
                    <a:pt x="603157" y="786890"/>
                  </a:lnTo>
                  <a:lnTo>
                    <a:pt x="635536" y="758871"/>
                  </a:lnTo>
                  <a:lnTo>
                    <a:pt x="661756" y="726015"/>
                  </a:lnTo>
                  <a:lnTo>
                    <a:pt x="681222" y="688400"/>
                  </a:lnTo>
                  <a:lnTo>
                    <a:pt x="693338" y="646105"/>
                  </a:lnTo>
                  <a:lnTo>
                    <a:pt x="697509" y="599211"/>
                  </a:lnTo>
                  <a:lnTo>
                    <a:pt x="693718" y="552472"/>
                  </a:lnTo>
                  <a:lnTo>
                    <a:pt x="682562" y="512261"/>
                  </a:lnTo>
                  <a:lnTo>
                    <a:pt x="664958" y="477932"/>
                  </a:lnTo>
                  <a:lnTo>
                    <a:pt x="614088" y="424338"/>
                  </a:lnTo>
                  <a:lnTo>
                    <a:pt x="548464" y="386521"/>
                  </a:lnTo>
                  <a:lnTo>
                    <a:pt x="512417" y="371916"/>
                  </a:lnTo>
                  <a:lnTo>
                    <a:pt x="475440" y="359317"/>
                  </a:lnTo>
                  <a:lnTo>
                    <a:pt x="438452" y="348081"/>
                  </a:lnTo>
                  <a:lnTo>
                    <a:pt x="402372" y="337559"/>
                  </a:lnTo>
                  <a:lnTo>
                    <a:pt x="368120" y="327108"/>
                  </a:lnTo>
                  <a:lnTo>
                    <a:pt x="308776" y="303832"/>
                  </a:lnTo>
                  <a:lnTo>
                    <a:pt x="267777" y="273086"/>
                  </a:lnTo>
                  <a:lnTo>
                    <a:pt x="252476" y="229704"/>
                  </a:lnTo>
                  <a:lnTo>
                    <a:pt x="260195" y="199869"/>
                  </a:lnTo>
                  <a:lnTo>
                    <a:pt x="281935" y="178561"/>
                  </a:lnTo>
                  <a:lnTo>
                    <a:pt x="315564" y="165779"/>
                  </a:lnTo>
                  <a:lnTo>
                    <a:pt x="358952" y="161518"/>
                  </a:lnTo>
                  <a:lnTo>
                    <a:pt x="395384" y="164243"/>
                  </a:lnTo>
                  <a:lnTo>
                    <a:pt x="436667" y="172151"/>
                  </a:lnTo>
                  <a:lnTo>
                    <a:pt x="481276" y="184845"/>
                  </a:lnTo>
                  <a:lnTo>
                    <a:pt x="527681" y="201927"/>
                  </a:lnTo>
                  <a:lnTo>
                    <a:pt x="574355" y="222998"/>
                  </a:lnTo>
                  <a:lnTo>
                    <a:pt x="619772" y="247662"/>
                  </a:lnTo>
                  <a:lnTo>
                    <a:pt x="692759" y="90919"/>
                  </a:lnTo>
                  <a:lnTo>
                    <a:pt x="654907" y="68556"/>
                  </a:lnTo>
                  <a:lnTo>
                    <a:pt x="613542" y="48829"/>
                  </a:lnTo>
                  <a:lnTo>
                    <a:pt x="569249" y="32032"/>
                  </a:lnTo>
                  <a:lnTo>
                    <a:pt x="522615" y="18457"/>
                  </a:lnTo>
                  <a:lnTo>
                    <a:pt x="474223" y="8398"/>
                  </a:lnTo>
                  <a:lnTo>
                    <a:pt x="424660" y="2148"/>
                  </a:lnTo>
                  <a:lnTo>
                    <a:pt x="3745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436346" y="8509131"/>
              <a:ext cx="697865" cy="852169"/>
            </a:xfrm>
            <a:custGeom>
              <a:avLst/>
              <a:gdLst/>
              <a:ahLst/>
              <a:cxnLst/>
              <a:rect l="l" t="t" r="r" b="b"/>
              <a:pathLst>
                <a:path w="697865" h="852170">
                  <a:moveTo>
                    <a:pt x="374510" y="0"/>
                  </a:moveTo>
                  <a:lnTo>
                    <a:pt x="318331" y="2831"/>
                  </a:lnTo>
                  <a:lnTo>
                    <a:pt x="266360" y="11167"/>
                  </a:lnTo>
                  <a:lnTo>
                    <a:pt x="218998" y="24772"/>
                  </a:lnTo>
                  <a:lnTo>
                    <a:pt x="176647" y="43409"/>
                  </a:lnTo>
                  <a:lnTo>
                    <a:pt x="139709" y="66841"/>
                  </a:lnTo>
                  <a:lnTo>
                    <a:pt x="108586" y="94832"/>
                  </a:lnTo>
                  <a:lnTo>
                    <a:pt x="83679" y="127145"/>
                  </a:lnTo>
                  <a:lnTo>
                    <a:pt x="65391" y="163543"/>
                  </a:lnTo>
                  <a:lnTo>
                    <a:pt x="54124" y="203790"/>
                  </a:lnTo>
                  <a:lnTo>
                    <a:pt x="50279" y="247649"/>
                  </a:lnTo>
                  <a:lnTo>
                    <a:pt x="54258" y="293579"/>
                  </a:lnTo>
                  <a:lnTo>
                    <a:pt x="65583" y="332970"/>
                  </a:lnTo>
                  <a:lnTo>
                    <a:pt x="106598" y="394762"/>
                  </a:lnTo>
                  <a:lnTo>
                    <a:pt x="165977" y="438281"/>
                  </a:lnTo>
                  <a:lnTo>
                    <a:pt x="236376" y="468783"/>
                  </a:lnTo>
                  <a:lnTo>
                    <a:pt x="273411" y="480795"/>
                  </a:lnTo>
                  <a:lnTo>
                    <a:pt x="310447" y="491522"/>
                  </a:lnTo>
                  <a:lnTo>
                    <a:pt x="346565" y="501623"/>
                  </a:lnTo>
                  <a:lnTo>
                    <a:pt x="380846" y="511754"/>
                  </a:lnTo>
                  <a:lnTo>
                    <a:pt x="440225" y="534733"/>
                  </a:lnTo>
                  <a:lnTo>
                    <a:pt x="481240" y="565715"/>
                  </a:lnTo>
                  <a:lnTo>
                    <a:pt x="496544" y="609955"/>
                  </a:lnTo>
                  <a:lnTo>
                    <a:pt x="488038" y="644204"/>
                  </a:lnTo>
                  <a:lnTo>
                    <a:pt x="463489" y="669364"/>
                  </a:lnTo>
                  <a:lnTo>
                    <a:pt x="424353" y="684873"/>
                  </a:lnTo>
                  <a:lnTo>
                    <a:pt x="372084" y="690168"/>
                  </a:lnTo>
                  <a:lnTo>
                    <a:pt x="332298" y="687226"/>
                  </a:lnTo>
                  <a:lnTo>
                    <a:pt x="289621" y="678651"/>
                  </a:lnTo>
                  <a:lnTo>
                    <a:pt x="245269" y="664821"/>
                  </a:lnTo>
                  <a:lnTo>
                    <a:pt x="200454" y="646113"/>
                  </a:lnTo>
                  <a:lnTo>
                    <a:pt x="156391" y="622906"/>
                  </a:lnTo>
                  <a:lnTo>
                    <a:pt x="114293" y="595576"/>
                  </a:lnTo>
                  <a:lnTo>
                    <a:pt x="75374" y="564502"/>
                  </a:lnTo>
                  <a:lnTo>
                    <a:pt x="0" y="718858"/>
                  </a:lnTo>
                  <a:lnTo>
                    <a:pt x="37385" y="747570"/>
                  </a:lnTo>
                  <a:lnTo>
                    <a:pt x="78302" y="773410"/>
                  </a:lnTo>
                  <a:lnTo>
                    <a:pt x="122245" y="796082"/>
                  </a:lnTo>
                  <a:lnTo>
                    <a:pt x="168711" y="815292"/>
                  </a:lnTo>
                  <a:lnTo>
                    <a:pt x="217196" y="830745"/>
                  </a:lnTo>
                  <a:lnTo>
                    <a:pt x="267195" y="842148"/>
                  </a:lnTo>
                  <a:lnTo>
                    <a:pt x="318205" y="849205"/>
                  </a:lnTo>
                  <a:lnTo>
                    <a:pt x="369722" y="851623"/>
                  </a:lnTo>
                  <a:lnTo>
                    <a:pt x="423963" y="848981"/>
                  </a:lnTo>
                  <a:lnTo>
                    <a:pt x="475023" y="841108"/>
                  </a:lnTo>
                  <a:lnTo>
                    <a:pt x="522305" y="828081"/>
                  </a:lnTo>
                  <a:lnTo>
                    <a:pt x="565215" y="809980"/>
                  </a:lnTo>
                  <a:lnTo>
                    <a:pt x="603157" y="786884"/>
                  </a:lnTo>
                  <a:lnTo>
                    <a:pt x="635536" y="758870"/>
                  </a:lnTo>
                  <a:lnTo>
                    <a:pt x="661756" y="726019"/>
                  </a:lnTo>
                  <a:lnTo>
                    <a:pt x="681222" y="688408"/>
                  </a:lnTo>
                  <a:lnTo>
                    <a:pt x="693338" y="646117"/>
                  </a:lnTo>
                  <a:lnTo>
                    <a:pt x="697509" y="599224"/>
                  </a:lnTo>
                  <a:lnTo>
                    <a:pt x="693718" y="552481"/>
                  </a:lnTo>
                  <a:lnTo>
                    <a:pt x="682562" y="512267"/>
                  </a:lnTo>
                  <a:lnTo>
                    <a:pt x="664958" y="477935"/>
                  </a:lnTo>
                  <a:lnTo>
                    <a:pt x="614088" y="424337"/>
                  </a:lnTo>
                  <a:lnTo>
                    <a:pt x="548464" y="386519"/>
                  </a:lnTo>
                  <a:lnTo>
                    <a:pt x="512417" y="371913"/>
                  </a:lnTo>
                  <a:lnTo>
                    <a:pt x="475440" y="359314"/>
                  </a:lnTo>
                  <a:lnTo>
                    <a:pt x="438452" y="348078"/>
                  </a:lnTo>
                  <a:lnTo>
                    <a:pt x="402372" y="337557"/>
                  </a:lnTo>
                  <a:lnTo>
                    <a:pt x="368120" y="327106"/>
                  </a:lnTo>
                  <a:lnTo>
                    <a:pt x="308776" y="303831"/>
                  </a:lnTo>
                  <a:lnTo>
                    <a:pt x="267777" y="273086"/>
                  </a:lnTo>
                  <a:lnTo>
                    <a:pt x="252476" y="229704"/>
                  </a:lnTo>
                  <a:lnTo>
                    <a:pt x="260195" y="199862"/>
                  </a:lnTo>
                  <a:lnTo>
                    <a:pt x="281935" y="178550"/>
                  </a:lnTo>
                  <a:lnTo>
                    <a:pt x="315564" y="165766"/>
                  </a:lnTo>
                  <a:lnTo>
                    <a:pt x="358952" y="161505"/>
                  </a:lnTo>
                  <a:lnTo>
                    <a:pt x="395384" y="164230"/>
                  </a:lnTo>
                  <a:lnTo>
                    <a:pt x="436667" y="172138"/>
                  </a:lnTo>
                  <a:lnTo>
                    <a:pt x="481276" y="184832"/>
                  </a:lnTo>
                  <a:lnTo>
                    <a:pt x="527681" y="201914"/>
                  </a:lnTo>
                  <a:lnTo>
                    <a:pt x="574355" y="222986"/>
                  </a:lnTo>
                  <a:lnTo>
                    <a:pt x="619772" y="247649"/>
                  </a:lnTo>
                  <a:lnTo>
                    <a:pt x="692759" y="90919"/>
                  </a:lnTo>
                  <a:lnTo>
                    <a:pt x="654907" y="68552"/>
                  </a:lnTo>
                  <a:lnTo>
                    <a:pt x="613542" y="48823"/>
                  </a:lnTo>
                  <a:lnTo>
                    <a:pt x="569249" y="32026"/>
                  </a:lnTo>
                  <a:lnTo>
                    <a:pt x="522615" y="18453"/>
                  </a:lnTo>
                  <a:lnTo>
                    <a:pt x="474223" y="8396"/>
                  </a:lnTo>
                  <a:lnTo>
                    <a:pt x="424660" y="2147"/>
                  </a:lnTo>
                  <a:lnTo>
                    <a:pt x="37451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09017" y="8292839"/>
            <a:ext cx="181038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b="1" spc="-110" dirty="0">
                <a:solidFill>
                  <a:srgbClr val="FFF100"/>
                </a:solidFill>
                <a:latin typeface="Trebuchet MS"/>
                <a:cs typeface="Trebuchet MS"/>
              </a:rPr>
              <a:t>V</a:t>
            </a:r>
            <a:r>
              <a:rPr sz="7200" b="1" spc="335" dirty="0">
                <a:solidFill>
                  <a:srgbClr val="FFF100"/>
                </a:solidFill>
                <a:latin typeface="Trebuchet MS"/>
                <a:cs typeface="Trebuchet MS"/>
              </a:rPr>
              <a:t>A</a:t>
            </a:r>
            <a:r>
              <a:rPr sz="7200" b="1" spc="390" dirty="0">
                <a:solidFill>
                  <a:srgbClr val="FFF100"/>
                </a:solidFill>
                <a:latin typeface="Trebuchet MS"/>
                <a:cs typeface="Trebuchet MS"/>
              </a:rPr>
              <a:t>R</a:t>
            </a:r>
            <a:endParaRPr sz="72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209363" y="8292839"/>
            <a:ext cx="315722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b="1" spc="475" dirty="0">
                <a:solidFill>
                  <a:srgbClr val="FFF100"/>
                </a:solidFill>
                <a:latin typeface="Trebuchet MS"/>
                <a:cs typeface="Trebuchet MS"/>
              </a:rPr>
              <a:t>C</a:t>
            </a:r>
            <a:r>
              <a:rPr sz="7200" b="1" spc="655" dirty="0">
                <a:solidFill>
                  <a:srgbClr val="FFF100"/>
                </a:solidFill>
                <a:latin typeface="Trebuchet MS"/>
                <a:cs typeface="Trebuchet MS"/>
              </a:rPr>
              <a:t>ON</a:t>
            </a:r>
            <a:r>
              <a:rPr sz="7200" b="1" spc="445" dirty="0">
                <a:solidFill>
                  <a:srgbClr val="FFF100"/>
                </a:solidFill>
                <a:latin typeface="Trebuchet MS"/>
                <a:cs typeface="Trebuchet MS"/>
              </a:rPr>
              <a:t>S</a:t>
            </a:r>
            <a:r>
              <a:rPr sz="7200" b="1" spc="50" dirty="0">
                <a:solidFill>
                  <a:srgbClr val="FFF100"/>
                </a:solidFill>
                <a:latin typeface="Trebuchet MS"/>
                <a:cs typeface="Trebuchet MS"/>
              </a:rPr>
              <a:t>T</a:t>
            </a:r>
            <a:endParaRPr sz="7200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41955" y="337846"/>
            <a:ext cx="13020675" cy="13040994"/>
            <a:chOff x="341955" y="337846"/>
            <a:chExt cx="13020675" cy="13040994"/>
          </a:xfrm>
        </p:grpSpPr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34219" y="337873"/>
              <a:ext cx="590652" cy="59070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1955" y="12748518"/>
              <a:ext cx="625212" cy="62970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32418" y="428301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17" y="0"/>
                  </a:moveTo>
                  <a:lnTo>
                    <a:pt x="189729" y="4827"/>
                  </a:lnTo>
                  <a:lnTo>
                    <a:pt x="145127" y="18673"/>
                  </a:lnTo>
                  <a:lnTo>
                    <a:pt x="104764" y="40582"/>
                  </a:lnTo>
                  <a:lnTo>
                    <a:pt x="69597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7" y="405649"/>
                  </a:lnTo>
                  <a:lnTo>
                    <a:pt x="104764" y="434664"/>
                  </a:lnTo>
                  <a:lnTo>
                    <a:pt x="145127" y="456573"/>
                  </a:lnTo>
                  <a:lnTo>
                    <a:pt x="189729" y="470419"/>
                  </a:lnTo>
                  <a:lnTo>
                    <a:pt x="237617" y="475246"/>
                  </a:lnTo>
                  <a:lnTo>
                    <a:pt x="285508" y="470419"/>
                  </a:lnTo>
                  <a:lnTo>
                    <a:pt x="330114" y="456573"/>
                  </a:lnTo>
                  <a:lnTo>
                    <a:pt x="370479" y="434664"/>
                  </a:lnTo>
                  <a:lnTo>
                    <a:pt x="405647" y="405649"/>
                  </a:lnTo>
                  <a:lnTo>
                    <a:pt x="434663" y="370482"/>
                  </a:lnTo>
                  <a:lnTo>
                    <a:pt x="456572" y="330119"/>
                  </a:lnTo>
                  <a:lnTo>
                    <a:pt x="470419" y="285516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2" y="145132"/>
                  </a:lnTo>
                  <a:lnTo>
                    <a:pt x="434663" y="104767"/>
                  </a:lnTo>
                  <a:lnTo>
                    <a:pt x="405647" y="69599"/>
                  </a:lnTo>
                  <a:lnTo>
                    <a:pt x="370479" y="40582"/>
                  </a:lnTo>
                  <a:lnTo>
                    <a:pt x="330114" y="18673"/>
                  </a:lnTo>
                  <a:lnTo>
                    <a:pt x="285508" y="4827"/>
                  </a:lnTo>
                  <a:lnTo>
                    <a:pt x="237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1955" y="337846"/>
              <a:ext cx="656162" cy="656157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600570" y="6999709"/>
              <a:ext cx="8515350" cy="0"/>
            </a:xfrm>
            <a:custGeom>
              <a:avLst/>
              <a:gdLst/>
              <a:ahLst/>
              <a:cxnLst/>
              <a:rect l="l" t="t" r="r" b="b"/>
              <a:pathLst>
                <a:path w="8515350">
                  <a:moveTo>
                    <a:pt x="8514930" y="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2D30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600572" y="3647076"/>
              <a:ext cx="8515350" cy="0"/>
            </a:xfrm>
            <a:custGeom>
              <a:avLst/>
              <a:gdLst/>
              <a:ahLst/>
              <a:cxnLst/>
              <a:rect l="l" t="t" r="r" b="b"/>
              <a:pathLst>
                <a:path w="8515350">
                  <a:moveTo>
                    <a:pt x="0" y="0"/>
                  </a:moveTo>
                  <a:lnTo>
                    <a:pt x="8514930" y="0"/>
                  </a:lnTo>
                </a:path>
              </a:pathLst>
            </a:custGeom>
            <a:ln w="38100">
              <a:solidFill>
                <a:srgbClr val="2D30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19962" y="12966735"/>
              <a:ext cx="200177" cy="20017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69125" y="12966735"/>
              <a:ext cx="200177" cy="20017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18288" y="12966735"/>
              <a:ext cx="200177" cy="20017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67445" y="12966735"/>
              <a:ext cx="200177" cy="20017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16608" y="12966735"/>
              <a:ext cx="200177" cy="20017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65772" y="12966735"/>
              <a:ext cx="200177" cy="20017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414934" y="12966735"/>
              <a:ext cx="200177" cy="20017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664092" y="12966735"/>
              <a:ext cx="200177" cy="20017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13254" y="12966735"/>
              <a:ext cx="200177" cy="20017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162418" y="12966735"/>
              <a:ext cx="200177" cy="200177"/>
            </a:xfrm>
            <a:prstGeom prst="rect">
              <a:avLst/>
            </a:prstGeom>
          </p:spPr>
        </p:pic>
      </p:grpSp>
      <p:sp>
        <p:nvSpPr>
          <p:cNvPr id="44" name="object 44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  <p:sp>
        <p:nvSpPr>
          <p:cNvPr id="43" name="object 43"/>
          <p:cNvSpPr txBox="1"/>
          <p:nvPr/>
        </p:nvSpPr>
        <p:spPr>
          <a:xfrm>
            <a:off x="11332233" y="8292839"/>
            <a:ext cx="167513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b="1" spc="165" dirty="0">
                <a:solidFill>
                  <a:srgbClr val="FFF100"/>
                </a:solidFill>
                <a:latin typeface="Trebuchet MS"/>
                <a:cs typeface="Trebuchet MS"/>
              </a:rPr>
              <a:t>LET</a:t>
            </a:r>
            <a:endParaRPr sz="7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715999" cy="137159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183" y="337835"/>
            <a:ext cx="590645" cy="59070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1917" y="12748482"/>
            <a:ext cx="625221" cy="629708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41922" y="337820"/>
            <a:ext cx="656590" cy="656590"/>
            <a:chOff x="341922" y="337820"/>
            <a:chExt cx="656590" cy="656590"/>
          </a:xfrm>
        </p:grpSpPr>
        <p:sp>
          <p:nvSpPr>
            <p:cNvPr id="7" name="object 7"/>
            <p:cNvSpPr/>
            <p:nvPr/>
          </p:nvSpPr>
          <p:spPr>
            <a:xfrm>
              <a:off x="432381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17" y="0"/>
                  </a:moveTo>
                  <a:lnTo>
                    <a:pt x="189729" y="4827"/>
                  </a:lnTo>
                  <a:lnTo>
                    <a:pt x="145127" y="18673"/>
                  </a:lnTo>
                  <a:lnTo>
                    <a:pt x="104764" y="40582"/>
                  </a:lnTo>
                  <a:lnTo>
                    <a:pt x="69597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7" y="405649"/>
                  </a:lnTo>
                  <a:lnTo>
                    <a:pt x="104764" y="434664"/>
                  </a:lnTo>
                  <a:lnTo>
                    <a:pt x="145127" y="456573"/>
                  </a:lnTo>
                  <a:lnTo>
                    <a:pt x="189729" y="470419"/>
                  </a:lnTo>
                  <a:lnTo>
                    <a:pt x="237617" y="475246"/>
                  </a:lnTo>
                  <a:lnTo>
                    <a:pt x="285508" y="470419"/>
                  </a:lnTo>
                  <a:lnTo>
                    <a:pt x="330114" y="456573"/>
                  </a:lnTo>
                  <a:lnTo>
                    <a:pt x="370479" y="434664"/>
                  </a:lnTo>
                  <a:lnTo>
                    <a:pt x="405647" y="405649"/>
                  </a:lnTo>
                  <a:lnTo>
                    <a:pt x="434663" y="370482"/>
                  </a:lnTo>
                  <a:lnTo>
                    <a:pt x="456572" y="330119"/>
                  </a:lnTo>
                  <a:lnTo>
                    <a:pt x="470419" y="285516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2" y="145132"/>
                  </a:lnTo>
                  <a:lnTo>
                    <a:pt x="434663" y="104767"/>
                  </a:lnTo>
                  <a:lnTo>
                    <a:pt x="405647" y="69599"/>
                  </a:lnTo>
                  <a:lnTo>
                    <a:pt x="370479" y="40582"/>
                  </a:lnTo>
                  <a:lnTo>
                    <a:pt x="330114" y="18673"/>
                  </a:lnTo>
                  <a:lnTo>
                    <a:pt x="285508" y="4827"/>
                  </a:lnTo>
                  <a:lnTo>
                    <a:pt x="237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22" y="337820"/>
              <a:ext cx="656158" cy="656155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54372" y="12963250"/>
            <a:ext cx="200177" cy="20017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203536" y="12963250"/>
            <a:ext cx="200177" cy="20017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52698" y="12963250"/>
            <a:ext cx="200177" cy="20017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701862" y="12963250"/>
            <a:ext cx="200177" cy="20017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951018" y="12963250"/>
            <a:ext cx="200177" cy="20017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200181" y="12963250"/>
            <a:ext cx="200177" cy="20017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698507" y="12963250"/>
            <a:ext cx="200177" cy="20017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449345" y="12963250"/>
            <a:ext cx="200177" cy="20017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947665" y="12963250"/>
            <a:ext cx="200177" cy="20017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96827" y="12963250"/>
            <a:ext cx="200177" cy="20017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7748765"/>
            <a:ext cx="13716000" cy="2929382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916346" y="3517613"/>
            <a:ext cx="11906885" cy="2006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6500" b="1" spc="36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6500" b="1" spc="3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6500" b="1" spc="-17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6500" b="1" spc="26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6500" b="1" spc="-434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6500" b="1" spc="1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6500" b="1" spc="-4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500" b="1" spc="240" dirty="0">
                <a:solidFill>
                  <a:srgbClr val="FFF100"/>
                </a:solidFill>
                <a:latin typeface="Trebuchet MS"/>
                <a:cs typeface="Trebuchet MS"/>
              </a:rPr>
              <a:t>es6</a:t>
            </a:r>
            <a:r>
              <a:rPr sz="6500" b="1" spc="-400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6500" b="1" spc="-2155" dirty="0">
                <a:solidFill>
                  <a:srgbClr val="FFF100"/>
                </a:solidFill>
                <a:latin typeface="Trebuchet MS"/>
                <a:cs typeface="Trebuchet MS"/>
              </a:rPr>
              <a:t>`</a:t>
            </a:r>
            <a:r>
              <a:rPr sz="6500" b="1" spc="-50" dirty="0">
                <a:solidFill>
                  <a:srgbClr val="FFF100"/>
                </a:solidFill>
                <a:latin typeface="Trebuchet MS"/>
                <a:cs typeface="Trebuchet MS"/>
              </a:rPr>
              <a:t>V</a:t>
            </a:r>
            <a:r>
              <a:rPr sz="6500" b="1" spc="-520" dirty="0">
                <a:solidFill>
                  <a:srgbClr val="FFF100"/>
                </a:solidFill>
                <a:latin typeface="Trebuchet MS"/>
                <a:cs typeface="Trebuchet MS"/>
              </a:rPr>
              <a:t>AR`</a:t>
            </a:r>
            <a:r>
              <a:rPr sz="6500" b="1" spc="-575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6500" b="1" spc="27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6500" b="1" spc="345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6500" b="1" spc="-4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500" b="1" spc="4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6500" b="1" spc="-4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500" b="1" spc="10" dirty="0">
                <a:solidFill>
                  <a:srgbClr val="FFFFFF"/>
                </a:solidFill>
                <a:latin typeface="Trebuchet MS"/>
                <a:cs typeface="Trebuchet MS"/>
              </a:rPr>
              <a:t>King.  </a:t>
            </a:r>
            <a:r>
              <a:rPr sz="6500" b="1" spc="675" dirty="0">
                <a:solidFill>
                  <a:srgbClr val="FFF100"/>
                </a:solidFill>
                <a:latin typeface="Trebuchet MS"/>
                <a:cs typeface="Trebuchet MS"/>
              </a:rPr>
              <a:t>W</a:t>
            </a:r>
            <a:r>
              <a:rPr sz="6500" b="1" spc="155" dirty="0">
                <a:solidFill>
                  <a:srgbClr val="FFF100"/>
                </a:solidFill>
                <a:latin typeface="Trebuchet MS"/>
                <a:cs typeface="Trebuchet MS"/>
              </a:rPr>
              <a:t>e</a:t>
            </a:r>
            <a:r>
              <a:rPr sz="6500" b="1" spc="-400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6500" b="1" spc="295" dirty="0">
                <a:solidFill>
                  <a:srgbClr val="FFF100"/>
                </a:solidFill>
                <a:latin typeface="Trebuchet MS"/>
                <a:cs typeface="Trebuchet MS"/>
              </a:rPr>
              <a:t>used</a:t>
            </a:r>
            <a:r>
              <a:rPr sz="6500" b="1" spc="-575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6500" b="1" spc="55" dirty="0">
                <a:solidFill>
                  <a:srgbClr val="FFF100"/>
                </a:solidFill>
                <a:latin typeface="Trebuchet MS"/>
                <a:cs typeface="Trebuchet MS"/>
              </a:rPr>
              <a:t>v</a:t>
            </a:r>
            <a:r>
              <a:rPr sz="6500" b="1" dirty="0">
                <a:solidFill>
                  <a:srgbClr val="FFF100"/>
                </a:solidFill>
                <a:latin typeface="Trebuchet MS"/>
                <a:cs typeface="Trebuchet MS"/>
              </a:rPr>
              <a:t>ar</a:t>
            </a:r>
            <a:r>
              <a:rPr sz="6500" b="1" spc="-555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6500" b="1" spc="-10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6500" b="1" spc="-4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500" b="1" spc="6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6500" b="1" spc="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6500" b="1" spc="95" dirty="0">
                <a:solidFill>
                  <a:srgbClr val="FFFFFF"/>
                </a:solidFill>
                <a:latin typeface="Trebuchet MS"/>
                <a:cs typeface="Trebuchet MS"/>
              </a:rPr>
              <a:t>erywhe</a:t>
            </a:r>
            <a:r>
              <a:rPr sz="6500" b="1" spc="-434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6500" b="1" spc="1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65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16346" y="5498813"/>
            <a:ext cx="1202118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b="1" spc="229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6500" b="1" spc="1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6500" b="1" spc="-5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500" b="1" spc="27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6500" b="1" spc="1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6500" b="1" spc="15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6500" b="1" spc="175" dirty="0">
                <a:solidFill>
                  <a:srgbClr val="FFFFFF"/>
                </a:solidFill>
                <a:latin typeface="Trebuchet MS"/>
                <a:cs typeface="Trebuchet MS"/>
              </a:rPr>
              <a:t>ts</a:t>
            </a:r>
            <a:r>
              <a:rPr sz="6500" b="1" spc="-4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500" b="1" spc="-170" dirty="0">
                <a:solidFill>
                  <a:srgbClr val="FFF100"/>
                </a:solidFill>
                <a:latin typeface="Trebuchet MS"/>
                <a:cs typeface="Trebuchet MS"/>
              </a:rPr>
              <a:t>t</a:t>
            </a:r>
            <a:r>
              <a:rPr sz="6500" b="1" spc="260" dirty="0">
                <a:solidFill>
                  <a:srgbClr val="FFF100"/>
                </a:solidFill>
                <a:latin typeface="Trebuchet MS"/>
                <a:cs typeface="Trebuchet MS"/>
              </a:rPr>
              <a:t>o</a:t>
            </a:r>
            <a:r>
              <a:rPr sz="6500" b="1" spc="-400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6500" b="1" spc="265" dirty="0">
                <a:solidFill>
                  <a:srgbClr val="FFF100"/>
                </a:solidFill>
                <a:latin typeface="Trebuchet MS"/>
                <a:cs typeface="Trebuchet MS"/>
              </a:rPr>
              <a:t>decla</a:t>
            </a:r>
            <a:r>
              <a:rPr sz="6500" b="1" spc="-434" dirty="0">
                <a:solidFill>
                  <a:srgbClr val="FFF100"/>
                </a:solidFill>
                <a:latin typeface="Trebuchet MS"/>
                <a:cs typeface="Trebuchet MS"/>
              </a:rPr>
              <a:t>r</a:t>
            </a:r>
            <a:r>
              <a:rPr sz="6500" b="1" spc="155" dirty="0">
                <a:solidFill>
                  <a:srgbClr val="FFF100"/>
                </a:solidFill>
                <a:latin typeface="Trebuchet MS"/>
                <a:cs typeface="Trebuchet MS"/>
              </a:rPr>
              <a:t>e</a:t>
            </a:r>
            <a:r>
              <a:rPr sz="6500" b="1" spc="-400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6500" b="1" spc="265" dirty="0">
                <a:solidFill>
                  <a:srgbClr val="FFF100"/>
                </a:solidFill>
                <a:latin typeface="Trebuchet MS"/>
                <a:cs typeface="Trebuchet MS"/>
              </a:rPr>
              <a:t>a</a:t>
            </a:r>
            <a:r>
              <a:rPr sz="6500" b="1" spc="-575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6500" b="1" spc="55" dirty="0">
                <a:solidFill>
                  <a:srgbClr val="FFF100"/>
                </a:solidFill>
                <a:latin typeface="Trebuchet MS"/>
                <a:cs typeface="Trebuchet MS"/>
              </a:rPr>
              <a:t>v</a:t>
            </a:r>
            <a:r>
              <a:rPr sz="6500" b="1" spc="90" dirty="0">
                <a:solidFill>
                  <a:srgbClr val="FFF100"/>
                </a:solidFill>
                <a:latin typeface="Trebuchet MS"/>
                <a:cs typeface="Trebuchet MS"/>
              </a:rPr>
              <a:t>ariable</a:t>
            </a:r>
            <a:endParaRPr sz="6500">
              <a:latin typeface="Trebuchet MS"/>
              <a:cs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04253" y="3839766"/>
            <a:ext cx="487045" cy="463550"/>
          </a:xfrm>
          <a:custGeom>
            <a:avLst/>
            <a:gdLst/>
            <a:ahLst/>
            <a:cxnLst/>
            <a:rect l="l" t="t" r="r" b="b"/>
            <a:pathLst>
              <a:path w="487044" h="463550">
                <a:moveTo>
                  <a:pt x="243446" y="0"/>
                </a:moveTo>
                <a:lnTo>
                  <a:pt x="185978" y="176872"/>
                </a:lnTo>
                <a:lnTo>
                  <a:pt x="0" y="176872"/>
                </a:lnTo>
                <a:lnTo>
                  <a:pt x="150456" y="286194"/>
                </a:lnTo>
                <a:lnTo>
                  <a:pt x="92989" y="463067"/>
                </a:lnTo>
                <a:lnTo>
                  <a:pt x="243446" y="353745"/>
                </a:lnTo>
                <a:lnTo>
                  <a:pt x="393903" y="463067"/>
                </a:lnTo>
                <a:lnTo>
                  <a:pt x="336435" y="286194"/>
                </a:lnTo>
                <a:lnTo>
                  <a:pt x="486892" y="176872"/>
                </a:lnTo>
                <a:lnTo>
                  <a:pt x="300913" y="176872"/>
                </a:lnTo>
                <a:lnTo>
                  <a:pt x="2434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" y="13"/>
            <a:ext cx="13715948" cy="1371598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232" y="337847"/>
            <a:ext cx="590639" cy="59070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1965" y="12748490"/>
            <a:ext cx="625221" cy="629708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41965" y="337818"/>
            <a:ext cx="656590" cy="656590"/>
            <a:chOff x="341965" y="337818"/>
            <a:chExt cx="656590" cy="656590"/>
          </a:xfrm>
        </p:grpSpPr>
        <p:sp>
          <p:nvSpPr>
            <p:cNvPr id="7" name="object 7"/>
            <p:cNvSpPr/>
            <p:nvPr/>
          </p:nvSpPr>
          <p:spPr>
            <a:xfrm>
              <a:off x="432418" y="428283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29" y="0"/>
                  </a:moveTo>
                  <a:lnTo>
                    <a:pt x="189738" y="4827"/>
                  </a:lnTo>
                  <a:lnTo>
                    <a:pt x="145132" y="18673"/>
                  </a:lnTo>
                  <a:lnTo>
                    <a:pt x="104767" y="40582"/>
                  </a:lnTo>
                  <a:lnTo>
                    <a:pt x="69599" y="69597"/>
                  </a:lnTo>
                  <a:lnTo>
                    <a:pt x="40582" y="104764"/>
                  </a:lnTo>
                  <a:lnTo>
                    <a:pt x="18673" y="145127"/>
                  </a:lnTo>
                  <a:lnTo>
                    <a:pt x="4827" y="189729"/>
                  </a:lnTo>
                  <a:lnTo>
                    <a:pt x="0" y="237617"/>
                  </a:lnTo>
                  <a:lnTo>
                    <a:pt x="4827" y="285504"/>
                  </a:lnTo>
                  <a:lnTo>
                    <a:pt x="18673" y="330106"/>
                  </a:lnTo>
                  <a:lnTo>
                    <a:pt x="40582" y="370469"/>
                  </a:lnTo>
                  <a:lnTo>
                    <a:pt x="69599" y="405636"/>
                  </a:lnTo>
                  <a:lnTo>
                    <a:pt x="104767" y="434651"/>
                  </a:lnTo>
                  <a:lnTo>
                    <a:pt x="145132" y="456560"/>
                  </a:lnTo>
                  <a:lnTo>
                    <a:pt x="189738" y="470406"/>
                  </a:lnTo>
                  <a:lnTo>
                    <a:pt x="237629" y="475234"/>
                  </a:lnTo>
                  <a:lnTo>
                    <a:pt x="285521" y="470406"/>
                  </a:lnTo>
                  <a:lnTo>
                    <a:pt x="330126" y="456560"/>
                  </a:lnTo>
                  <a:lnTo>
                    <a:pt x="370491" y="434651"/>
                  </a:lnTo>
                  <a:lnTo>
                    <a:pt x="405660" y="405636"/>
                  </a:lnTo>
                  <a:lnTo>
                    <a:pt x="434676" y="370469"/>
                  </a:lnTo>
                  <a:lnTo>
                    <a:pt x="456585" y="330106"/>
                  </a:lnTo>
                  <a:lnTo>
                    <a:pt x="470431" y="285504"/>
                  </a:lnTo>
                  <a:lnTo>
                    <a:pt x="475259" y="237617"/>
                  </a:lnTo>
                  <a:lnTo>
                    <a:pt x="470431" y="189729"/>
                  </a:lnTo>
                  <a:lnTo>
                    <a:pt x="456585" y="145127"/>
                  </a:lnTo>
                  <a:lnTo>
                    <a:pt x="434676" y="104764"/>
                  </a:lnTo>
                  <a:lnTo>
                    <a:pt x="405660" y="69597"/>
                  </a:lnTo>
                  <a:lnTo>
                    <a:pt x="370491" y="40582"/>
                  </a:lnTo>
                  <a:lnTo>
                    <a:pt x="330126" y="18673"/>
                  </a:lnTo>
                  <a:lnTo>
                    <a:pt x="285521" y="4827"/>
                  </a:lnTo>
                  <a:lnTo>
                    <a:pt x="237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65" y="337818"/>
              <a:ext cx="656166" cy="656166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54415" y="12963256"/>
            <a:ext cx="200190" cy="20017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203578" y="12963256"/>
            <a:ext cx="200177" cy="20017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452742" y="12963256"/>
            <a:ext cx="200177" cy="20017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701905" y="12963256"/>
            <a:ext cx="200177" cy="20017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951068" y="12963256"/>
            <a:ext cx="200177" cy="20017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200232" y="12963256"/>
            <a:ext cx="200177" cy="20017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449394" y="12963256"/>
            <a:ext cx="200177" cy="20017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698544" y="12963256"/>
            <a:ext cx="200190" cy="20017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947708" y="12963256"/>
            <a:ext cx="200190" cy="20017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196870" y="12963256"/>
            <a:ext cx="200177" cy="200177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916396" y="3517620"/>
            <a:ext cx="9987280" cy="2006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-1060" dirty="0">
                <a:solidFill>
                  <a:srgbClr val="FFF100"/>
                </a:solidFill>
              </a:rPr>
              <a:t>`</a:t>
            </a:r>
            <a:r>
              <a:rPr sz="6500" spc="-1040" dirty="0">
                <a:solidFill>
                  <a:srgbClr val="FFF100"/>
                </a:solidFill>
              </a:rPr>
              <a:t>v</a:t>
            </a:r>
            <a:r>
              <a:rPr sz="6500" spc="-715" dirty="0">
                <a:solidFill>
                  <a:srgbClr val="FFF100"/>
                </a:solidFill>
              </a:rPr>
              <a:t>ar`</a:t>
            </a:r>
            <a:r>
              <a:rPr sz="6500" spc="-575" dirty="0">
                <a:solidFill>
                  <a:srgbClr val="FFF100"/>
                </a:solidFill>
              </a:rPr>
              <a:t> </a:t>
            </a:r>
            <a:r>
              <a:rPr sz="6500" spc="55" dirty="0">
                <a:solidFill>
                  <a:srgbClr val="FFFFFF"/>
                </a:solidFill>
              </a:rPr>
              <a:t>v</a:t>
            </a:r>
            <a:r>
              <a:rPr sz="6500" spc="130" dirty="0">
                <a:solidFill>
                  <a:srgbClr val="FFFFFF"/>
                </a:solidFill>
              </a:rPr>
              <a:t>ariables</a:t>
            </a:r>
            <a:r>
              <a:rPr sz="6500" spc="-400" dirty="0">
                <a:solidFill>
                  <a:srgbClr val="FFFFFF"/>
                </a:solidFill>
              </a:rPr>
              <a:t> </a:t>
            </a:r>
            <a:r>
              <a:rPr sz="6500" spc="229" dirty="0">
                <a:solidFill>
                  <a:srgbClr val="FFF100"/>
                </a:solidFill>
              </a:rPr>
              <a:t>can</a:t>
            </a:r>
            <a:r>
              <a:rPr sz="6500" spc="-400" dirty="0">
                <a:solidFill>
                  <a:srgbClr val="FFF100"/>
                </a:solidFill>
              </a:rPr>
              <a:t> </a:t>
            </a:r>
            <a:r>
              <a:rPr sz="6500" spc="245" dirty="0">
                <a:solidFill>
                  <a:srgbClr val="FFF100"/>
                </a:solidFill>
              </a:rPr>
              <a:t>be</a:t>
            </a:r>
            <a:endParaRPr sz="6500"/>
          </a:p>
          <a:p>
            <a:pPr marL="12700">
              <a:lnSpc>
                <a:spcPct val="100000"/>
              </a:lnSpc>
            </a:pPr>
            <a:r>
              <a:rPr sz="6500" spc="135" dirty="0">
                <a:solidFill>
                  <a:srgbClr val="FFF100"/>
                </a:solidFill>
              </a:rPr>
              <a:t>re-declared</a:t>
            </a:r>
            <a:r>
              <a:rPr sz="6500" spc="-420" dirty="0">
                <a:solidFill>
                  <a:srgbClr val="FFF100"/>
                </a:solidFill>
              </a:rPr>
              <a:t> </a:t>
            </a:r>
            <a:r>
              <a:rPr sz="6500" spc="254" dirty="0">
                <a:solidFill>
                  <a:srgbClr val="FFFFFF"/>
                </a:solidFill>
              </a:rPr>
              <a:t>and</a:t>
            </a:r>
            <a:r>
              <a:rPr sz="6500" spc="-420" dirty="0">
                <a:solidFill>
                  <a:srgbClr val="FFFFFF"/>
                </a:solidFill>
              </a:rPr>
              <a:t> </a:t>
            </a:r>
            <a:r>
              <a:rPr sz="6500" spc="225" dirty="0">
                <a:solidFill>
                  <a:srgbClr val="FFF100"/>
                </a:solidFill>
              </a:rPr>
              <a:t>updated</a:t>
            </a:r>
            <a:endParaRPr sz="6500"/>
          </a:p>
        </p:txBody>
      </p:sp>
      <p:sp>
        <p:nvSpPr>
          <p:cNvPr id="21" name="object 21"/>
          <p:cNvSpPr/>
          <p:nvPr/>
        </p:nvSpPr>
        <p:spPr>
          <a:xfrm>
            <a:off x="404303" y="3839777"/>
            <a:ext cx="487045" cy="463550"/>
          </a:xfrm>
          <a:custGeom>
            <a:avLst/>
            <a:gdLst/>
            <a:ahLst/>
            <a:cxnLst/>
            <a:rect l="l" t="t" r="r" b="b"/>
            <a:pathLst>
              <a:path w="487044" h="463550">
                <a:moveTo>
                  <a:pt x="243446" y="0"/>
                </a:moveTo>
                <a:lnTo>
                  <a:pt x="185978" y="176872"/>
                </a:lnTo>
                <a:lnTo>
                  <a:pt x="0" y="176872"/>
                </a:lnTo>
                <a:lnTo>
                  <a:pt x="150456" y="286194"/>
                </a:lnTo>
                <a:lnTo>
                  <a:pt x="92989" y="463067"/>
                </a:lnTo>
                <a:lnTo>
                  <a:pt x="243446" y="353745"/>
                </a:lnTo>
                <a:lnTo>
                  <a:pt x="393915" y="463067"/>
                </a:lnTo>
                <a:lnTo>
                  <a:pt x="336435" y="286194"/>
                </a:lnTo>
                <a:lnTo>
                  <a:pt x="486892" y="176872"/>
                </a:lnTo>
                <a:lnTo>
                  <a:pt x="300913" y="176872"/>
                </a:lnTo>
                <a:lnTo>
                  <a:pt x="2434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8" y="6974188"/>
            <a:ext cx="13715951" cy="4429396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93"/>
            <a:ext cx="13715999" cy="1371560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182" y="338238"/>
            <a:ext cx="590639" cy="59070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1917" y="12748884"/>
            <a:ext cx="625221" cy="629708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41922" y="338213"/>
            <a:ext cx="656590" cy="656590"/>
            <a:chOff x="341922" y="338213"/>
            <a:chExt cx="656590" cy="656590"/>
          </a:xfrm>
        </p:grpSpPr>
        <p:sp>
          <p:nvSpPr>
            <p:cNvPr id="7" name="object 7"/>
            <p:cNvSpPr/>
            <p:nvPr/>
          </p:nvSpPr>
          <p:spPr>
            <a:xfrm>
              <a:off x="432368" y="428668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29" y="0"/>
                  </a:moveTo>
                  <a:lnTo>
                    <a:pt x="189738" y="4827"/>
                  </a:lnTo>
                  <a:lnTo>
                    <a:pt x="145132" y="18673"/>
                  </a:lnTo>
                  <a:lnTo>
                    <a:pt x="104767" y="40582"/>
                  </a:lnTo>
                  <a:lnTo>
                    <a:pt x="69599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9" y="405649"/>
                  </a:lnTo>
                  <a:lnTo>
                    <a:pt x="104767" y="434664"/>
                  </a:lnTo>
                  <a:lnTo>
                    <a:pt x="145132" y="456573"/>
                  </a:lnTo>
                  <a:lnTo>
                    <a:pt x="189738" y="470419"/>
                  </a:lnTo>
                  <a:lnTo>
                    <a:pt x="237629" y="475246"/>
                  </a:lnTo>
                  <a:lnTo>
                    <a:pt x="285521" y="470419"/>
                  </a:lnTo>
                  <a:lnTo>
                    <a:pt x="330126" y="456573"/>
                  </a:lnTo>
                  <a:lnTo>
                    <a:pt x="370491" y="434664"/>
                  </a:lnTo>
                  <a:lnTo>
                    <a:pt x="405660" y="405649"/>
                  </a:lnTo>
                  <a:lnTo>
                    <a:pt x="434676" y="370482"/>
                  </a:lnTo>
                  <a:lnTo>
                    <a:pt x="456585" y="330119"/>
                  </a:lnTo>
                  <a:lnTo>
                    <a:pt x="470431" y="285516"/>
                  </a:lnTo>
                  <a:lnTo>
                    <a:pt x="475259" y="237629"/>
                  </a:lnTo>
                  <a:lnTo>
                    <a:pt x="470431" y="189738"/>
                  </a:lnTo>
                  <a:lnTo>
                    <a:pt x="456585" y="145132"/>
                  </a:lnTo>
                  <a:lnTo>
                    <a:pt x="434676" y="104767"/>
                  </a:lnTo>
                  <a:lnTo>
                    <a:pt x="405660" y="69599"/>
                  </a:lnTo>
                  <a:lnTo>
                    <a:pt x="370491" y="40582"/>
                  </a:lnTo>
                  <a:lnTo>
                    <a:pt x="330126" y="18673"/>
                  </a:lnTo>
                  <a:lnTo>
                    <a:pt x="285521" y="4827"/>
                  </a:lnTo>
                  <a:lnTo>
                    <a:pt x="237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22" y="338213"/>
              <a:ext cx="656158" cy="656158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54366" y="12963652"/>
            <a:ext cx="200190" cy="20017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203530" y="12963652"/>
            <a:ext cx="200190" cy="20017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52692" y="12963652"/>
            <a:ext cx="200177" cy="20017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701856" y="12963652"/>
            <a:ext cx="200177" cy="20017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951018" y="12963652"/>
            <a:ext cx="200177" cy="20017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200181" y="12963652"/>
            <a:ext cx="200177" cy="20017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698507" y="12963652"/>
            <a:ext cx="200177" cy="20017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449345" y="12963652"/>
            <a:ext cx="200177" cy="20017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947658" y="12963652"/>
            <a:ext cx="200190" cy="20017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196820" y="12963652"/>
            <a:ext cx="200190" cy="200177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3125638" y="4296978"/>
            <a:ext cx="7465059" cy="497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8030" marR="740410" algn="ctr">
              <a:lnSpc>
                <a:spcPct val="100000"/>
              </a:lnSpc>
              <a:spcBef>
                <a:spcPts val="100"/>
              </a:spcBef>
            </a:pPr>
            <a:r>
              <a:rPr sz="6500" spc="-2155" dirty="0">
                <a:solidFill>
                  <a:srgbClr val="FFFFFF"/>
                </a:solidFill>
              </a:rPr>
              <a:t>`</a:t>
            </a:r>
            <a:r>
              <a:rPr sz="6500" spc="570" dirty="0">
                <a:solidFill>
                  <a:srgbClr val="FFFFFF"/>
                </a:solidFill>
              </a:rPr>
              <a:t>N</a:t>
            </a:r>
            <a:r>
              <a:rPr sz="6500" spc="135" dirty="0">
                <a:solidFill>
                  <a:srgbClr val="FFFFFF"/>
                </a:solidFill>
              </a:rPr>
              <a:t>o</a:t>
            </a:r>
            <a:r>
              <a:rPr sz="6500" spc="360" dirty="0">
                <a:solidFill>
                  <a:srgbClr val="FFFFFF"/>
                </a:solidFill>
              </a:rPr>
              <a:t>w</a:t>
            </a:r>
            <a:r>
              <a:rPr sz="6500" spc="-750" dirty="0">
                <a:solidFill>
                  <a:srgbClr val="FFFFFF"/>
                </a:solidFill>
              </a:rPr>
              <a:t> </a:t>
            </a:r>
            <a:r>
              <a:rPr sz="6500" spc="170" dirty="0">
                <a:solidFill>
                  <a:srgbClr val="FFFFFF"/>
                </a:solidFill>
              </a:rPr>
              <a:t>w</a:t>
            </a:r>
            <a:r>
              <a:rPr sz="6500" spc="215" dirty="0">
                <a:solidFill>
                  <a:srgbClr val="FFFFFF"/>
                </a:solidFill>
              </a:rPr>
              <a:t>e</a:t>
            </a:r>
            <a:r>
              <a:rPr sz="6500" spc="-400" dirty="0">
                <a:solidFill>
                  <a:srgbClr val="FFFFFF"/>
                </a:solidFill>
              </a:rPr>
              <a:t> </a:t>
            </a:r>
            <a:r>
              <a:rPr sz="6500" spc="85" dirty="0">
                <a:solidFill>
                  <a:srgbClr val="FFF100"/>
                </a:solidFill>
              </a:rPr>
              <a:t>divide  </a:t>
            </a:r>
            <a:r>
              <a:rPr sz="6500" spc="55" dirty="0">
                <a:solidFill>
                  <a:srgbClr val="FFFFFF"/>
                </a:solidFill>
              </a:rPr>
              <a:t>v</a:t>
            </a:r>
            <a:r>
              <a:rPr sz="6500" dirty="0">
                <a:solidFill>
                  <a:srgbClr val="FFFFFF"/>
                </a:solidFill>
              </a:rPr>
              <a:t>ar</a:t>
            </a:r>
            <a:r>
              <a:rPr sz="6500" spc="-730" dirty="0">
                <a:solidFill>
                  <a:srgbClr val="FFFFFF"/>
                </a:solidFill>
              </a:rPr>
              <a:t> </a:t>
            </a:r>
            <a:r>
              <a:rPr sz="6500" spc="15" dirty="0">
                <a:solidFill>
                  <a:srgbClr val="FFFFFF"/>
                </a:solidFill>
              </a:rPr>
              <a:t>with</a:t>
            </a:r>
            <a:endParaRPr sz="6500"/>
          </a:p>
          <a:p>
            <a:pPr marL="12065" marR="5080" algn="ctr">
              <a:lnSpc>
                <a:spcPct val="100000"/>
              </a:lnSpc>
            </a:pPr>
            <a:r>
              <a:rPr sz="6500" spc="135" dirty="0"/>
              <a:t>two</a:t>
            </a:r>
            <a:r>
              <a:rPr sz="6500" spc="-434" dirty="0"/>
              <a:t> </a:t>
            </a:r>
            <a:r>
              <a:rPr sz="6500" spc="-45" dirty="0"/>
              <a:t>diﬀerent</a:t>
            </a:r>
            <a:r>
              <a:rPr sz="6500" spc="-430" dirty="0"/>
              <a:t> </a:t>
            </a:r>
            <a:r>
              <a:rPr sz="6500" spc="185" dirty="0"/>
              <a:t>types </a:t>
            </a:r>
            <a:r>
              <a:rPr sz="6500" spc="-1945" dirty="0"/>
              <a:t> </a:t>
            </a:r>
            <a:r>
              <a:rPr sz="6500" spc="165" dirty="0">
                <a:solidFill>
                  <a:srgbClr val="FFFFFF"/>
                </a:solidFill>
              </a:rPr>
              <a:t>one</a:t>
            </a:r>
            <a:r>
              <a:rPr sz="6500" spc="-400" dirty="0">
                <a:solidFill>
                  <a:srgbClr val="FFFFFF"/>
                </a:solidFill>
              </a:rPr>
              <a:t> </a:t>
            </a:r>
            <a:r>
              <a:rPr sz="6500" spc="430" dirty="0">
                <a:solidFill>
                  <a:srgbClr val="FFF100"/>
                </a:solidFill>
              </a:rPr>
              <a:t>C</a:t>
            </a:r>
            <a:r>
              <a:rPr sz="6500" spc="590" dirty="0">
                <a:solidFill>
                  <a:srgbClr val="FFF100"/>
                </a:solidFill>
              </a:rPr>
              <a:t>ON</a:t>
            </a:r>
            <a:r>
              <a:rPr sz="6500" spc="405" dirty="0">
                <a:solidFill>
                  <a:srgbClr val="FFF100"/>
                </a:solidFill>
              </a:rPr>
              <a:t>S</a:t>
            </a:r>
            <a:r>
              <a:rPr sz="6500" spc="45" dirty="0">
                <a:solidFill>
                  <a:srgbClr val="FFF100"/>
                </a:solidFill>
              </a:rPr>
              <a:t>T</a:t>
            </a:r>
            <a:r>
              <a:rPr sz="6500" spc="-580" dirty="0">
                <a:solidFill>
                  <a:srgbClr val="FFF100"/>
                </a:solidFill>
              </a:rPr>
              <a:t> </a:t>
            </a:r>
            <a:r>
              <a:rPr sz="6500" spc="20" dirty="0">
                <a:solidFill>
                  <a:srgbClr val="FFFFFF"/>
                </a:solidFill>
              </a:rPr>
              <a:t>&amp;  </a:t>
            </a:r>
            <a:r>
              <a:rPr sz="6500" spc="210" dirty="0">
                <a:solidFill>
                  <a:srgbClr val="FFFFFF"/>
                </a:solidFill>
              </a:rPr>
              <a:t>o</a:t>
            </a:r>
            <a:r>
              <a:rPr sz="6500" spc="-30" dirty="0">
                <a:solidFill>
                  <a:srgbClr val="FFFFFF"/>
                </a:solidFill>
              </a:rPr>
              <a:t>ther</a:t>
            </a:r>
            <a:r>
              <a:rPr sz="6500" spc="-555" dirty="0">
                <a:solidFill>
                  <a:srgbClr val="FFFFFF"/>
                </a:solidFill>
              </a:rPr>
              <a:t> </a:t>
            </a:r>
            <a:r>
              <a:rPr sz="6500" spc="150" dirty="0">
                <a:solidFill>
                  <a:srgbClr val="FFF100"/>
                </a:solidFill>
              </a:rPr>
              <a:t>LET</a:t>
            </a:r>
            <a:endParaRPr sz="6500"/>
          </a:p>
        </p:txBody>
      </p:sp>
      <p:sp>
        <p:nvSpPr>
          <p:cNvPr id="21" name="object 21"/>
          <p:cNvSpPr/>
          <p:nvPr/>
        </p:nvSpPr>
        <p:spPr>
          <a:xfrm>
            <a:off x="3287439" y="4588488"/>
            <a:ext cx="487045" cy="463550"/>
          </a:xfrm>
          <a:custGeom>
            <a:avLst/>
            <a:gdLst/>
            <a:ahLst/>
            <a:cxnLst/>
            <a:rect l="l" t="t" r="r" b="b"/>
            <a:pathLst>
              <a:path w="487045" h="463550">
                <a:moveTo>
                  <a:pt x="243446" y="0"/>
                </a:moveTo>
                <a:lnTo>
                  <a:pt x="185978" y="176872"/>
                </a:lnTo>
                <a:lnTo>
                  <a:pt x="0" y="176872"/>
                </a:lnTo>
                <a:lnTo>
                  <a:pt x="150456" y="286194"/>
                </a:lnTo>
                <a:lnTo>
                  <a:pt x="92976" y="463067"/>
                </a:lnTo>
                <a:lnTo>
                  <a:pt x="243446" y="353745"/>
                </a:lnTo>
                <a:lnTo>
                  <a:pt x="393903" y="463067"/>
                </a:lnTo>
                <a:lnTo>
                  <a:pt x="336435" y="286194"/>
                </a:lnTo>
                <a:lnTo>
                  <a:pt x="486892" y="176872"/>
                </a:lnTo>
                <a:lnTo>
                  <a:pt x="300913" y="176872"/>
                </a:lnTo>
                <a:lnTo>
                  <a:pt x="2434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60"/>
            <a:ext cx="13715999" cy="1371373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183" y="340104"/>
            <a:ext cx="590645" cy="59070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1922" y="12750748"/>
            <a:ext cx="625216" cy="629708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41922" y="340080"/>
            <a:ext cx="656590" cy="656590"/>
            <a:chOff x="341922" y="340080"/>
            <a:chExt cx="656590" cy="656590"/>
          </a:xfrm>
        </p:grpSpPr>
        <p:sp>
          <p:nvSpPr>
            <p:cNvPr id="7" name="object 7"/>
            <p:cNvSpPr/>
            <p:nvPr/>
          </p:nvSpPr>
          <p:spPr>
            <a:xfrm>
              <a:off x="432381" y="430540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17" y="0"/>
                  </a:moveTo>
                  <a:lnTo>
                    <a:pt x="189729" y="4827"/>
                  </a:lnTo>
                  <a:lnTo>
                    <a:pt x="145127" y="18673"/>
                  </a:lnTo>
                  <a:lnTo>
                    <a:pt x="104764" y="40582"/>
                  </a:lnTo>
                  <a:lnTo>
                    <a:pt x="69597" y="69597"/>
                  </a:lnTo>
                  <a:lnTo>
                    <a:pt x="40582" y="104764"/>
                  </a:lnTo>
                  <a:lnTo>
                    <a:pt x="18673" y="145127"/>
                  </a:lnTo>
                  <a:lnTo>
                    <a:pt x="4827" y="189729"/>
                  </a:lnTo>
                  <a:lnTo>
                    <a:pt x="0" y="237617"/>
                  </a:lnTo>
                  <a:lnTo>
                    <a:pt x="4827" y="285504"/>
                  </a:lnTo>
                  <a:lnTo>
                    <a:pt x="18673" y="330108"/>
                  </a:lnTo>
                  <a:lnTo>
                    <a:pt x="40582" y="370473"/>
                  </a:lnTo>
                  <a:lnTo>
                    <a:pt x="69597" y="405642"/>
                  </a:lnTo>
                  <a:lnTo>
                    <a:pt x="104764" y="434660"/>
                  </a:lnTo>
                  <a:lnTo>
                    <a:pt x="145127" y="456571"/>
                  </a:lnTo>
                  <a:lnTo>
                    <a:pt x="189729" y="470418"/>
                  </a:lnTo>
                  <a:lnTo>
                    <a:pt x="237617" y="475246"/>
                  </a:lnTo>
                  <a:lnTo>
                    <a:pt x="285508" y="470418"/>
                  </a:lnTo>
                  <a:lnTo>
                    <a:pt x="330114" y="456571"/>
                  </a:lnTo>
                  <a:lnTo>
                    <a:pt x="370479" y="434660"/>
                  </a:lnTo>
                  <a:lnTo>
                    <a:pt x="405647" y="405642"/>
                  </a:lnTo>
                  <a:lnTo>
                    <a:pt x="434663" y="370473"/>
                  </a:lnTo>
                  <a:lnTo>
                    <a:pt x="456572" y="330108"/>
                  </a:lnTo>
                  <a:lnTo>
                    <a:pt x="470419" y="285504"/>
                  </a:lnTo>
                  <a:lnTo>
                    <a:pt x="475246" y="237617"/>
                  </a:lnTo>
                  <a:lnTo>
                    <a:pt x="470419" y="189729"/>
                  </a:lnTo>
                  <a:lnTo>
                    <a:pt x="456572" y="145127"/>
                  </a:lnTo>
                  <a:lnTo>
                    <a:pt x="434663" y="104764"/>
                  </a:lnTo>
                  <a:lnTo>
                    <a:pt x="405647" y="69597"/>
                  </a:lnTo>
                  <a:lnTo>
                    <a:pt x="370479" y="40582"/>
                  </a:lnTo>
                  <a:lnTo>
                    <a:pt x="330114" y="18673"/>
                  </a:lnTo>
                  <a:lnTo>
                    <a:pt x="285508" y="4827"/>
                  </a:lnTo>
                  <a:lnTo>
                    <a:pt x="237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22" y="340080"/>
              <a:ext cx="656158" cy="656158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54372" y="12965507"/>
            <a:ext cx="200177" cy="20019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203536" y="12965507"/>
            <a:ext cx="200177" cy="20019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52698" y="12965507"/>
            <a:ext cx="200177" cy="20019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701862" y="12965507"/>
            <a:ext cx="200177" cy="20019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951018" y="12965507"/>
            <a:ext cx="200177" cy="20019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200181" y="12965507"/>
            <a:ext cx="200177" cy="20019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449345" y="12965507"/>
            <a:ext cx="200177" cy="20019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698507" y="12965507"/>
            <a:ext cx="200177" cy="20019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947665" y="12965507"/>
            <a:ext cx="200177" cy="20019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96827" y="12965507"/>
            <a:ext cx="200177" cy="200190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2450797" y="3306378"/>
            <a:ext cx="8818245" cy="596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0090" marR="715645" algn="ctr">
              <a:lnSpc>
                <a:spcPct val="100000"/>
              </a:lnSpc>
              <a:spcBef>
                <a:spcPts val="100"/>
              </a:spcBef>
            </a:pPr>
            <a:r>
              <a:rPr sz="6500" b="1" spc="430" dirty="0">
                <a:solidFill>
                  <a:srgbClr val="2D3092"/>
                </a:solidFill>
                <a:latin typeface="Trebuchet MS"/>
                <a:cs typeface="Trebuchet MS"/>
              </a:rPr>
              <a:t>C</a:t>
            </a:r>
            <a:r>
              <a:rPr sz="6500" b="1" spc="590" dirty="0">
                <a:solidFill>
                  <a:srgbClr val="2D3092"/>
                </a:solidFill>
                <a:latin typeface="Trebuchet MS"/>
                <a:cs typeface="Trebuchet MS"/>
              </a:rPr>
              <a:t>ON</a:t>
            </a:r>
            <a:r>
              <a:rPr sz="6500" b="1" spc="405" dirty="0">
                <a:solidFill>
                  <a:srgbClr val="2D3092"/>
                </a:solidFill>
                <a:latin typeface="Trebuchet MS"/>
                <a:cs typeface="Trebuchet MS"/>
              </a:rPr>
              <a:t>S</a:t>
            </a:r>
            <a:r>
              <a:rPr sz="6500" b="1" spc="45" dirty="0">
                <a:solidFill>
                  <a:srgbClr val="2D3092"/>
                </a:solidFill>
                <a:latin typeface="Trebuchet MS"/>
                <a:cs typeface="Trebuchet MS"/>
              </a:rPr>
              <a:t>T</a:t>
            </a:r>
            <a:r>
              <a:rPr sz="6500" b="1" spc="-585" dirty="0">
                <a:solidFill>
                  <a:srgbClr val="2D3092"/>
                </a:solidFill>
                <a:latin typeface="Trebuchet MS"/>
                <a:cs typeface="Trebuchet MS"/>
              </a:rPr>
              <a:t> </a:t>
            </a:r>
            <a:r>
              <a:rPr sz="6500" b="1" spc="7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6500" b="1" spc="-4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500" b="1" spc="265" dirty="0">
                <a:solidFill>
                  <a:srgbClr val="FFFFFF"/>
                </a:solidFill>
                <a:latin typeface="Trebuchet MS"/>
                <a:cs typeface="Trebuchet MS"/>
              </a:rPr>
              <a:t>decla</a:t>
            </a:r>
            <a:r>
              <a:rPr sz="6500" b="1" spc="-434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6500" b="1" spc="215" dirty="0">
                <a:solidFill>
                  <a:srgbClr val="FFFFFF"/>
                </a:solidFill>
                <a:latin typeface="Trebuchet MS"/>
                <a:cs typeface="Trebuchet MS"/>
              </a:rPr>
              <a:t>ed  </a:t>
            </a:r>
            <a:r>
              <a:rPr sz="6500" b="1" spc="-170" dirty="0">
                <a:solidFill>
                  <a:srgbClr val="FFF100"/>
                </a:solidFill>
                <a:latin typeface="Trebuchet MS"/>
                <a:cs typeface="Trebuchet MS"/>
              </a:rPr>
              <a:t>f</a:t>
            </a:r>
            <a:r>
              <a:rPr sz="6500" b="1" spc="-5" dirty="0">
                <a:solidFill>
                  <a:srgbClr val="FFF100"/>
                </a:solidFill>
                <a:latin typeface="Trebuchet MS"/>
                <a:cs typeface="Trebuchet MS"/>
              </a:rPr>
              <a:t>or</a:t>
            </a:r>
            <a:r>
              <a:rPr sz="6500" b="1" spc="-555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6500" b="1" spc="165" dirty="0">
                <a:solidFill>
                  <a:srgbClr val="FFF100"/>
                </a:solidFill>
                <a:latin typeface="Trebuchet MS"/>
                <a:cs typeface="Trebuchet MS"/>
              </a:rPr>
              <a:t>those</a:t>
            </a:r>
            <a:r>
              <a:rPr sz="6500" b="1" spc="-575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6500" b="1" spc="55" dirty="0">
                <a:solidFill>
                  <a:srgbClr val="FFF100"/>
                </a:solidFill>
                <a:latin typeface="Trebuchet MS"/>
                <a:cs typeface="Trebuchet MS"/>
              </a:rPr>
              <a:t>v</a:t>
            </a:r>
            <a:r>
              <a:rPr sz="6500" b="1" spc="160" dirty="0">
                <a:solidFill>
                  <a:srgbClr val="FFF100"/>
                </a:solidFill>
                <a:latin typeface="Trebuchet MS"/>
                <a:cs typeface="Trebuchet MS"/>
              </a:rPr>
              <a:t>alue  </a:t>
            </a:r>
            <a:r>
              <a:rPr sz="6500" b="1" spc="110" dirty="0">
                <a:solidFill>
                  <a:srgbClr val="FFF100"/>
                </a:solidFill>
                <a:latin typeface="Trebuchet MS"/>
                <a:cs typeface="Trebuchet MS"/>
              </a:rPr>
              <a:t>which</a:t>
            </a:r>
            <a:r>
              <a:rPr sz="6500" b="1" spc="-575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6500" b="1" spc="90" dirty="0">
                <a:solidFill>
                  <a:srgbClr val="FFF100"/>
                </a:solidFill>
                <a:latin typeface="Trebuchet MS"/>
                <a:cs typeface="Trebuchet MS"/>
              </a:rPr>
              <a:t>will</a:t>
            </a:r>
            <a:r>
              <a:rPr sz="6500" b="1" spc="-600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6500" b="1" spc="175" dirty="0">
                <a:solidFill>
                  <a:srgbClr val="FF0000"/>
                </a:solidFill>
                <a:latin typeface="Trebuchet MS"/>
                <a:cs typeface="Trebuchet MS"/>
              </a:rPr>
              <a:t>n</a:t>
            </a:r>
            <a:r>
              <a:rPr sz="6500" b="1" spc="120" dirty="0">
                <a:solidFill>
                  <a:srgbClr val="FF0000"/>
                </a:solidFill>
                <a:latin typeface="Trebuchet MS"/>
                <a:cs typeface="Trebuchet MS"/>
              </a:rPr>
              <a:t>o</a:t>
            </a:r>
            <a:r>
              <a:rPr sz="6500" b="1" spc="-70" dirty="0">
                <a:solidFill>
                  <a:srgbClr val="FF0000"/>
                </a:solidFill>
                <a:latin typeface="Trebuchet MS"/>
                <a:cs typeface="Trebuchet MS"/>
              </a:rPr>
              <a:t>t</a:t>
            </a:r>
            <a:r>
              <a:rPr sz="6500" b="1" spc="-70" dirty="0">
                <a:solidFill>
                  <a:srgbClr val="FFF100"/>
                </a:solidFill>
                <a:latin typeface="Trebuchet MS"/>
                <a:cs typeface="Trebuchet MS"/>
              </a:rPr>
              <a:t>  </a:t>
            </a:r>
            <a:r>
              <a:rPr sz="6500" b="1" spc="315" dirty="0">
                <a:solidFill>
                  <a:srgbClr val="FFF100"/>
                </a:solidFill>
                <a:latin typeface="Trebuchet MS"/>
                <a:cs typeface="Trebuchet MS"/>
              </a:rPr>
              <a:t>changed</a:t>
            </a:r>
            <a:r>
              <a:rPr sz="6500" b="1" spc="-445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6500" b="1" spc="30" dirty="0">
                <a:solidFill>
                  <a:srgbClr val="FFF100"/>
                </a:solidFill>
                <a:latin typeface="Trebuchet MS"/>
                <a:cs typeface="Trebuchet MS"/>
              </a:rPr>
              <a:t>anytime!</a:t>
            </a:r>
            <a:endParaRPr sz="6500">
              <a:latin typeface="Trebuchet MS"/>
              <a:cs typeface="Trebuchet MS"/>
            </a:endParaRPr>
          </a:p>
          <a:p>
            <a:pPr marL="12065" marR="5080" algn="ctr">
              <a:lnSpc>
                <a:spcPct val="100000"/>
              </a:lnSpc>
            </a:pPr>
            <a:r>
              <a:rPr sz="6500" b="1" spc="34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6500" b="1" spc="-2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6500" b="1" spc="-7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500" b="1" spc="90" dirty="0">
                <a:solidFill>
                  <a:srgbClr val="FFF100"/>
                </a:solidFill>
                <a:latin typeface="Trebuchet MS"/>
                <a:cs typeface="Trebuchet MS"/>
              </a:rPr>
              <a:t>will</a:t>
            </a:r>
            <a:r>
              <a:rPr sz="6500" b="1" spc="-600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6500" b="1" spc="175" dirty="0">
                <a:solidFill>
                  <a:srgbClr val="FFF100"/>
                </a:solidFill>
                <a:latin typeface="Trebuchet MS"/>
                <a:cs typeface="Trebuchet MS"/>
              </a:rPr>
              <a:t>n</a:t>
            </a:r>
            <a:r>
              <a:rPr sz="6500" b="1" spc="120" dirty="0">
                <a:solidFill>
                  <a:srgbClr val="FFF100"/>
                </a:solidFill>
                <a:latin typeface="Trebuchet MS"/>
                <a:cs typeface="Trebuchet MS"/>
              </a:rPr>
              <a:t>o</a:t>
            </a:r>
            <a:r>
              <a:rPr sz="6500" b="1" spc="-85" dirty="0">
                <a:solidFill>
                  <a:srgbClr val="FFF100"/>
                </a:solidFill>
                <a:latin typeface="Trebuchet MS"/>
                <a:cs typeface="Trebuchet MS"/>
              </a:rPr>
              <a:t>t</a:t>
            </a:r>
            <a:r>
              <a:rPr sz="6500" b="1" spc="-400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6500" b="1" spc="245" dirty="0">
                <a:solidFill>
                  <a:srgbClr val="FFF100"/>
                </a:solidFill>
                <a:latin typeface="Trebuchet MS"/>
                <a:cs typeface="Trebuchet MS"/>
              </a:rPr>
              <a:t>be</a:t>
            </a:r>
            <a:r>
              <a:rPr sz="6500" b="1" spc="-400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6500" b="1" spc="305" dirty="0">
                <a:solidFill>
                  <a:srgbClr val="FFF100"/>
                </a:solidFill>
                <a:latin typeface="Trebuchet MS"/>
                <a:cs typeface="Trebuchet MS"/>
              </a:rPr>
              <a:t>upd</a:t>
            </a:r>
            <a:r>
              <a:rPr sz="6500" b="1" spc="245" dirty="0">
                <a:solidFill>
                  <a:srgbClr val="FFF100"/>
                </a:solidFill>
                <a:latin typeface="Trebuchet MS"/>
                <a:cs typeface="Trebuchet MS"/>
              </a:rPr>
              <a:t>a</a:t>
            </a:r>
            <a:r>
              <a:rPr sz="6500" b="1" spc="-170" dirty="0">
                <a:solidFill>
                  <a:srgbClr val="FFF100"/>
                </a:solidFill>
                <a:latin typeface="Trebuchet MS"/>
                <a:cs typeface="Trebuchet MS"/>
              </a:rPr>
              <a:t>t</a:t>
            </a:r>
            <a:r>
              <a:rPr sz="6500" b="1" spc="215" dirty="0">
                <a:solidFill>
                  <a:srgbClr val="FFF100"/>
                </a:solidFill>
                <a:latin typeface="Trebuchet MS"/>
                <a:cs typeface="Trebuchet MS"/>
              </a:rPr>
              <a:t>ed  </a:t>
            </a:r>
            <a:r>
              <a:rPr sz="6500" b="1" spc="235" dirty="0">
                <a:solidFill>
                  <a:srgbClr val="FFF100"/>
                </a:solidFill>
                <a:latin typeface="Trebuchet MS"/>
                <a:cs typeface="Trebuchet MS"/>
              </a:rPr>
              <a:t>a</a:t>
            </a:r>
            <a:r>
              <a:rPr sz="6500" b="1" spc="-85" dirty="0">
                <a:solidFill>
                  <a:srgbClr val="FFF100"/>
                </a:solidFill>
                <a:latin typeface="Trebuchet MS"/>
                <a:cs typeface="Trebuchet MS"/>
              </a:rPr>
              <a:t>t</a:t>
            </a:r>
            <a:r>
              <a:rPr sz="6500" b="1" spc="-400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6500" b="1" spc="165" dirty="0">
                <a:solidFill>
                  <a:srgbClr val="FFF100"/>
                </a:solidFill>
                <a:latin typeface="Trebuchet MS"/>
                <a:cs typeface="Trebuchet MS"/>
              </a:rPr>
              <a:t>a</a:t>
            </a:r>
            <a:r>
              <a:rPr sz="6500" b="1" spc="105" dirty="0">
                <a:solidFill>
                  <a:srgbClr val="FFF100"/>
                </a:solidFill>
                <a:latin typeface="Trebuchet MS"/>
                <a:cs typeface="Trebuchet MS"/>
              </a:rPr>
              <a:t>ny</a:t>
            </a:r>
            <a:r>
              <a:rPr sz="6500" b="1" spc="-575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6500" b="1" spc="95" dirty="0">
                <a:solidFill>
                  <a:srgbClr val="FFF100"/>
                </a:solidFill>
                <a:latin typeface="Trebuchet MS"/>
                <a:cs typeface="Trebuchet MS"/>
              </a:rPr>
              <a:t>poi</a:t>
            </a:r>
            <a:r>
              <a:rPr sz="6500" b="1" spc="80" dirty="0">
                <a:solidFill>
                  <a:srgbClr val="FFF100"/>
                </a:solidFill>
                <a:latin typeface="Trebuchet MS"/>
                <a:cs typeface="Trebuchet MS"/>
              </a:rPr>
              <a:t>n</a:t>
            </a:r>
            <a:r>
              <a:rPr sz="6500" b="1" spc="-85" dirty="0">
                <a:solidFill>
                  <a:srgbClr val="FFF100"/>
                </a:solidFill>
                <a:latin typeface="Trebuchet MS"/>
                <a:cs typeface="Trebuchet MS"/>
              </a:rPr>
              <a:t>t</a:t>
            </a:r>
            <a:endParaRPr sz="6500"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495810" y="3630711"/>
            <a:ext cx="487045" cy="463550"/>
          </a:xfrm>
          <a:custGeom>
            <a:avLst/>
            <a:gdLst/>
            <a:ahLst/>
            <a:cxnLst/>
            <a:rect l="l" t="t" r="r" b="b"/>
            <a:pathLst>
              <a:path w="487044" h="463550">
                <a:moveTo>
                  <a:pt x="243446" y="0"/>
                </a:moveTo>
                <a:lnTo>
                  <a:pt x="185978" y="176872"/>
                </a:lnTo>
                <a:lnTo>
                  <a:pt x="0" y="176872"/>
                </a:lnTo>
                <a:lnTo>
                  <a:pt x="150456" y="286194"/>
                </a:lnTo>
                <a:lnTo>
                  <a:pt x="92976" y="463067"/>
                </a:lnTo>
                <a:lnTo>
                  <a:pt x="243446" y="353745"/>
                </a:lnTo>
                <a:lnTo>
                  <a:pt x="393903" y="463067"/>
                </a:lnTo>
                <a:lnTo>
                  <a:pt x="336435" y="286194"/>
                </a:lnTo>
                <a:lnTo>
                  <a:pt x="486892" y="176872"/>
                </a:lnTo>
                <a:lnTo>
                  <a:pt x="300913" y="176872"/>
                </a:lnTo>
                <a:lnTo>
                  <a:pt x="2434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60"/>
            <a:ext cx="13715999" cy="1371373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183" y="340104"/>
            <a:ext cx="590645" cy="59070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1922" y="12750748"/>
            <a:ext cx="625216" cy="629708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41922" y="340080"/>
            <a:ext cx="656590" cy="656590"/>
            <a:chOff x="341922" y="340080"/>
            <a:chExt cx="656590" cy="656590"/>
          </a:xfrm>
        </p:grpSpPr>
        <p:sp>
          <p:nvSpPr>
            <p:cNvPr id="7" name="object 7"/>
            <p:cNvSpPr/>
            <p:nvPr/>
          </p:nvSpPr>
          <p:spPr>
            <a:xfrm>
              <a:off x="432381" y="430540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17" y="0"/>
                  </a:moveTo>
                  <a:lnTo>
                    <a:pt x="189729" y="4827"/>
                  </a:lnTo>
                  <a:lnTo>
                    <a:pt x="145127" y="18673"/>
                  </a:lnTo>
                  <a:lnTo>
                    <a:pt x="104764" y="40582"/>
                  </a:lnTo>
                  <a:lnTo>
                    <a:pt x="69597" y="69597"/>
                  </a:lnTo>
                  <a:lnTo>
                    <a:pt x="40582" y="104764"/>
                  </a:lnTo>
                  <a:lnTo>
                    <a:pt x="18673" y="145127"/>
                  </a:lnTo>
                  <a:lnTo>
                    <a:pt x="4827" y="189729"/>
                  </a:lnTo>
                  <a:lnTo>
                    <a:pt x="0" y="237617"/>
                  </a:lnTo>
                  <a:lnTo>
                    <a:pt x="4827" y="285504"/>
                  </a:lnTo>
                  <a:lnTo>
                    <a:pt x="18673" y="330108"/>
                  </a:lnTo>
                  <a:lnTo>
                    <a:pt x="40582" y="370473"/>
                  </a:lnTo>
                  <a:lnTo>
                    <a:pt x="69597" y="405642"/>
                  </a:lnTo>
                  <a:lnTo>
                    <a:pt x="104764" y="434660"/>
                  </a:lnTo>
                  <a:lnTo>
                    <a:pt x="145127" y="456571"/>
                  </a:lnTo>
                  <a:lnTo>
                    <a:pt x="189729" y="470418"/>
                  </a:lnTo>
                  <a:lnTo>
                    <a:pt x="237617" y="475246"/>
                  </a:lnTo>
                  <a:lnTo>
                    <a:pt x="285508" y="470418"/>
                  </a:lnTo>
                  <a:lnTo>
                    <a:pt x="330114" y="456571"/>
                  </a:lnTo>
                  <a:lnTo>
                    <a:pt x="370479" y="434660"/>
                  </a:lnTo>
                  <a:lnTo>
                    <a:pt x="405647" y="405642"/>
                  </a:lnTo>
                  <a:lnTo>
                    <a:pt x="434663" y="370473"/>
                  </a:lnTo>
                  <a:lnTo>
                    <a:pt x="456572" y="330108"/>
                  </a:lnTo>
                  <a:lnTo>
                    <a:pt x="470419" y="285504"/>
                  </a:lnTo>
                  <a:lnTo>
                    <a:pt x="475246" y="237617"/>
                  </a:lnTo>
                  <a:lnTo>
                    <a:pt x="470419" y="189729"/>
                  </a:lnTo>
                  <a:lnTo>
                    <a:pt x="456572" y="145127"/>
                  </a:lnTo>
                  <a:lnTo>
                    <a:pt x="434663" y="104764"/>
                  </a:lnTo>
                  <a:lnTo>
                    <a:pt x="405647" y="69597"/>
                  </a:lnTo>
                  <a:lnTo>
                    <a:pt x="370479" y="40582"/>
                  </a:lnTo>
                  <a:lnTo>
                    <a:pt x="330114" y="18673"/>
                  </a:lnTo>
                  <a:lnTo>
                    <a:pt x="285508" y="4827"/>
                  </a:lnTo>
                  <a:lnTo>
                    <a:pt x="237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22" y="340080"/>
              <a:ext cx="656158" cy="656158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54372" y="12965507"/>
            <a:ext cx="200177" cy="20019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203536" y="12965507"/>
            <a:ext cx="200177" cy="20019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52698" y="12965507"/>
            <a:ext cx="200177" cy="20019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701862" y="12965507"/>
            <a:ext cx="200177" cy="20019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951018" y="12965507"/>
            <a:ext cx="200177" cy="20019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200181" y="12965507"/>
            <a:ext cx="200177" cy="20019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449345" y="12965507"/>
            <a:ext cx="200177" cy="20019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698507" y="12965507"/>
            <a:ext cx="200177" cy="20019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947665" y="12965507"/>
            <a:ext cx="200177" cy="20019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96827" y="12965507"/>
            <a:ext cx="200177" cy="200190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776634" y="2521359"/>
            <a:ext cx="11003915" cy="398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6500" spc="-819" dirty="0"/>
              <a:t>`</a:t>
            </a:r>
            <a:r>
              <a:rPr sz="6500" spc="-905" dirty="0"/>
              <a:t>C</a:t>
            </a:r>
            <a:r>
              <a:rPr sz="6500" spc="590" dirty="0"/>
              <a:t>ON</a:t>
            </a:r>
            <a:r>
              <a:rPr sz="6500" spc="405" dirty="0"/>
              <a:t>S</a:t>
            </a:r>
            <a:r>
              <a:rPr sz="6500" spc="-1055" dirty="0"/>
              <a:t>T`</a:t>
            </a:r>
            <a:r>
              <a:rPr sz="6500" spc="-400" dirty="0"/>
              <a:t> </a:t>
            </a:r>
            <a:r>
              <a:rPr sz="6500" spc="204" dirty="0">
                <a:solidFill>
                  <a:srgbClr val="FFF100"/>
                </a:solidFill>
              </a:rPr>
              <a:t>cann</a:t>
            </a:r>
            <a:r>
              <a:rPr sz="6500" spc="160" dirty="0">
                <a:solidFill>
                  <a:srgbClr val="FFF100"/>
                </a:solidFill>
              </a:rPr>
              <a:t>o</a:t>
            </a:r>
            <a:r>
              <a:rPr sz="6500" spc="-85" dirty="0">
                <a:solidFill>
                  <a:srgbClr val="FFF100"/>
                </a:solidFill>
              </a:rPr>
              <a:t>t</a:t>
            </a:r>
            <a:r>
              <a:rPr sz="6500" spc="-400" dirty="0">
                <a:solidFill>
                  <a:srgbClr val="FFF100"/>
                </a:solidFill>
              </a:rPr>
              <a:t> </a:t>
            </a:r>
            <a:r>
              <a:rPr sz="6500" spc="245" dirty="0">
                <a:solidFill>
                  <a:srgbClr val="FFF100"/>
                </a:solidFill>
              </a:rPr>
              <a:t>be</a:t>
            </a:r>
            <a:r>
              <a:rPr sz="6500" spc="-400" dirty="0">
                <a:solidFill>
                  <a:srgbClr val="FFF100"/>
                </a:solidFill>
              </a:rPr>
              <a:t> </a:t>
            </a:r>
            <a:r>
              <a:rPr sz="6500" spc="305" dirty="0">
                <a:solidFill>
                  <a:srgbClr val="FFF100"/>
                </a:solidFill>
              </a:rPr>
              <a:t>upd</a:t>
            </a:r>
            <a:r>
              <a:rPr sz="6500" spc="245" dirty="0">
                <a:solidFill>
                  <a:srgbClr val="FFF100"/>
                </a:solidFill>
              </a:rPr>
              <a:t>a</a:t>
            </a:r>
            <a:r>
              <a:rPr sz="6500" spc="-170" dirty="0">
                <a:solidFill>
                  <a:srgbClr val="FFF100"/>
                </a:solidFill>
              </a:rPr>
              <a:t>t</a:t>
            </a:r>
            <a:r>
              <a:rPr sz="6500" spc="215" dirty="0">
                <a:solidFill>
                  <a:srgbClr val="FFF100"/>
                </a:solidFill>
              </a:rPr>
              <a:t>ed  </a:t>
            </a:r>
            <a:r>
              <a:rPr sz="6500" spc="260" dirty="0">
                <a:solidFill>
                  <a:srgbClr val="FFFFFF"/>
                </a:solidFill>
              </a:rPr>
              <a:t>o</a:t>
            </a:r>
            <a:r>
              <a:rPr sz="6500" spc="-265" dirty="0">
                <a:solidFill>
                  <a:srgbClr val="FFFFFF"/>
                </a:solidFill>
              </a:rPr>
              <a:t>r</a:t>
            </a:r>
            <a:r>
              <a:rPr sz="6500" spc="-555" dirty="0">
                <a:solidFill>
                  <a:srgbClr val="FFFFFF"/>
                </a:solidFill>
              </a:rPr>
              <a:t> </a:t>
            </a:r>
            <a:r>
              <a:rPr sz="6500" spc="-434" dirty="0">
                <a:solidFill>
                  <a:srgbClr val="FFF100"/>
                </a:solidFill>
              </a:rPr>
              <a:t>r</a:t>
            </a:r>
            <a:r>
              <a:rPr sz="6500" spc="254" dirty="0">
                <a:solidFill>
                  <a:srgbClr val="FFF100"/>
                </a:solidFill>
              </a:rPr>
              <a:t>e-decla</a:t>
            </a:r>
            <a:r>
              <a:rPr sz="6500" spc="-434" dirty="0">
                <a:solidFill>
                  <a:srgbClr val="FFF100"/>
                </a:solidFill>
              </a:rPr>
              <a:t>r</a:t>
            </a:r>
            <a:r>
              <a:rPr sz="6500" spc="285" dirty="0">
                <a:solidFill>
                  <a:srgbClr val="FFF100"/>
                </a:solidFill>
              </a:rPr>
              <a:t>ed</a:t>
            </a:r>
            <a:endParaRPr sz="6500"/>
          </a:p>
          <a:p>
            <a:pPr marL="12700" marR="3303270">
              <a:lnSpc>
                <a:spcPct val="100000"/>
              </a:lnSpc>
            </a:pPr>
            <a:r>
              <a:rPr sz="6500" spc="35" dirty="0">
                <a:solidFill>
                  <a:srgbClr val="FFFFFF"/>
                </a:solidFill>
              </a:rPr>
              <a:t>this</a:t>
            </a:r>
            <a:r>
              <a:rPr sz="6500" spc="-575" dirty="0">
                <a:solidFill>
                  <a:srgbClr val="FFFFFF"/>
                </a:solidFill>
              </a:rPr>
              <a:t> </a:t>
            </a:r>
            <a:r>
              <a:rPr sz="6500" spc="90" dirty="0">
                <a:solidFill>
                  <a:srgbClr val="FFFFFF"/>
                </a:solidFill>
              </a:rPr>
              <a:t>will</a:t>
            </a:r>
            <a:r>
              <a:rPr sz="6500" spc="-600" dirty="0">
                <a:solidFill>
                  <a:srgbClr val="FFFFFF"/>
                </a:solidFill>
              </a:rPr>
              <a:t> </a:t>
            </a:r>
            <a:r>
              <a:rPr sz="6500" spc="285" dirty="0"/>
              <a:t>gi</a:t>
            </a:r>
            <a:r>
              <a:rPr sz="6500" spc="20" dirty="0"/>
              <a:t>v</a:t>
            </a:r>
            <a:r>
              <a:rPr sz="6500" spc="155" dirty="0"/>
              <a:t>e</a:t>
            </a:r>
            <a:r>
              <a:rPr sz="6500" spc="-400" dirty="0"/>
              <a:t> </a:t>
            </a:r>
            <a:r>
              <a:rPr sz="6500" spc="265" dirty="0"/>
              <a:t>a</a:t>
            </a:r>
            <a:r>
              <a:rPr sz="6500" spc="-400" dirty="0"/>
              <a:t> </a:t>
            </a:r>
            <a:r>
              <a:rPr sz="6500" spc="-55" dirty="0"/>
              <a:t>er</a:t>
            </a:r>
            <a:r>
              <a:rPr sz="6500" spc="-434" dirty="0"/>
              <a:t>r</a:t>
            </a:r>
            <a:r>
              <a:rPr sz="6500" spc="-5" dirty="0"/>
              <a:t>or  </a:t>
            </a:r>
            <a:r>
              <a:rPr sz="6500" spc="140" dirty="0"/>
              <a:t>you</a:t>
            </a:r>
            <a:r>
              <a:rPr sz="6500" spc="-420" dirty="0"/>
              <a:t> </a:t>
            </a:r>
            <a:r>
              <a:rPr sz="6500" spc="114" dirty="0"/>
              <a:t>can't</a:t>
            </a:r>
            <a:r>
              <a:rPr sz="6500" spc="-415" dirty="0"/>
              <a:t> </a:t>
            </a:r>
            <a:r>
              <a:rPr sz="6500" dirty="0"/>
              <a:t>run</a:t>
            </a:r>
            <a:r>
              <a:rPr sz="6500" spc="-420" dirty="0"/>
              <a:t> </a:t>
            </a:r>
            <a:r>
              <a:rPr sz="6500" spc="285" dirty="0"/>
              <a:t>code</a:t>
            </a:r>
            <a:endParaRPr sz="6500"/>
          </a:p>
        </p:txBody>
      </p:sp>
      <p:sp>
        <p:nvSpPr>
          <p:cNvPr id="21" name="object 21"/>
          <p:cNvSpPr/>
          <p:nvPr/>
        </p:nvSpPr>
        <p:spPr>
          <a:xfrm>
            <a:off x="411081" y="2820292"/>
            <a:ext cx="487045" cy="463550"/>
          </a:xfrm>
          <a:custGeom>
            <a:avLst/>
            <a:gdLst/>
            <a:ahLst/>
            <a:cxnLst/>
            <a:rect l="l" t="t" r="r" b="b"/>
            <a:pathLst>
              <a:path w="487044" h="463550">
                <a:moveTo>
                  <a:pt x="243446" y="0"/>
                </a:moveTo>
                <a:lnTo>
                  <a:pt x="185978" y="176872"/>
                </a:lnTo>
                <a:lnTo>
                  <a:pt x="0" y="176872"/>
                </a:lnTo>
                <a:lnTo>
                  <a:pt x="150456" y="286194"/>
                </a:lnTo>
                <a:lnTo>
                  <a:pt x="92989" y="463067"/>
                </a:lnTo>
                <a:lnTo>
                  <a:pt x="243446" y="353745"/>
                </a:lnTo>
                <a:lnTo>
                  <a:pt x="393903" y="463067"/>
                </a:lnTo>
                <a:lnTo>
                  <a:pt x="336435" y="286194"/>
                </a:lnTo>
                <a:lnTo>
                  <a:pt x="486892" y="176872"/>
                </a:lnTo>
                <a:lnTo>
                  <a:pt x="300913" y="176872"/>
                </a:lnTo>
                <a:lnTo>
                  <a:pt x="2434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7227465"/>
            <a:ext cx="13715999" cy="3375699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" y="2260"/>
            <a:ext cx="13715948" cy="1371373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232" y="340104"/>
            <a:ext cx="590639" cy="59070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1965" y="12750748"/>
            <a:ext cx="625215" cy="629708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41965" y="340080"/>
            <a:ext cx="656590" cy="656590"/>
            <a:chOff x="341965" y="340080"/>
            <a:chExt cx="656590" cy="656590"/>
          </a:xfrm>
        </p:grpSpPr>
        <p:sp>
          <p:nvSpPr>
            <p:cNvPr id="7" name="object 7"/>
            <p:cNvSpPr/>
            <p:nvPr/>
          </p:nvSpPr>
          <p:spPr>
            <a:xfrm>
              <a:off x="432418" y="430540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29" y="0"/>
                  </a:moveTo>
                  <a:lnTo>
                    <a:pt x="189738" y="4827"/>
                  </a:lnTo>
                  <a:lnTo>
                    <a:pt x="145132" y="18673"/>
                  </a:lnTo>
                  <a:lnTo>
                    <a:pt x="104767" y="40582"/>
                  </a:lnTo>
                  <a:lnTo>
                    <a:pt x="69599" y="69597"/>
                  </a:lnTo>
                  <a:lnTo>
                    <a:pt x="40582" y="104764"/>
                  </a:lnTo>
                  <a:lnTo>
                    <a:pt x="18673" y="145127"/>
                  </a:lnTo>
                  <a:lnTo>
                    <a:pt x="4827" y="189729"/>
                  </a:lnTo>
                  <a:lnTo>
                    <a:pt x="0" y="237617"/>
                  </a:lnTo>
                  <a:lnTo>
                    <a:pt x="4827" y="285504"/>
                  </a:lnTo>
                  <a:lnTo>
                    <a:pt x="18673" y="330108"/>
                  </a:lnTo>
                  <a:lnTo>
                    <a:pt x="40582" y="370473"/>
                  </a:lnTo>
                  <a:lnTo>
                    <a:pt x="69599" y="405642"/>
                  </a:lnTo>
                  <a:lnTo>
                    <a:pt x="104767" y="434660"/>
                  </a:lnTo>
                  <a:lnTo>
                    <a:pt x="145132" y="456571"/>
                  </a:lnTo>
                  <a:lnTo>
                    <a:pt x="189738" y="470418"/>
                  </a:lnTo>
                  <a:lnTo>
                    <a:pt x="237629" y="475246"/>
                  </a:lnTo>
                  <a:lnTo>
                    <a:pt x="285521" y="470418"/>
                  </a:lnTo>
                  <a:lnTo>
                    <a:pt x="330126" y="456571"/>
                  </a:lnTo>
                  <a:lnTo>
                    <a:pt x="370491" y="434660"/>
                  </a:lnTo>
                  <a:lnTo>
                    <a:pt x="405660" y="405642"/>
                  </a:lnTo>
                  <a:lnTo>
                    <a:pt x="434676" y="370473"/>
                  </a:lnTo>
                  <a:lnTo>
                    <a:pt x="456585" y="330108"/>
                  </a:lnTo>
                  <a:lnTo>
                    <a:pt x="470431" y="285504"/>
                  </a:lnTo>
                  <a:lnTo>
                    <a:pt x="475259" y="237617"/>
                  </a:lnTo>
                  <a:lnTo>
                    <a:pt x="470431" y="189729"/>
                  </a:lnTo>
                  <a:lnTo>
                    <a:pt x="456585" y="145127"/>
                  </a:lnTo>
                  <a:lnTo>
                    <a:pt x="434676" y="104764"/>
                  </a:lnTo>
                  <a:lnTo>
                    <a:pt x="405660" y="69597"/>
                  </a:lnTo>
                  <a:lnTo>
                    <a:pt x="370491" y="40582"/>
                  </a:lnTo>
                  <a:lnTo>
                    <a:pt x="330126" y="18673"/>
                  </a:lnTo>
                  <a:lnTo>
                    <a:pt x="285521" y="4827"/>
                  </a:lnTo>
                  <a:lnTo>
                    <a:pt x="237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65" y="340080"/>
              <a:ext cx="656165" cy="656158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54415" y="12965507"/>
            <a:ext cx="200190" cy="20019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203578" y="12965507"/>
            <a:ext cx="200177" cy="20019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452742" y="12965507"/>
            <a:ext cx="200177" cy="20019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701905" y="12965507"/>
            <a:ext cx="200177" cy="20019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951068" y="12965507"/>
            <a:ext cx="200177" cy="20019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200232" y="12965507"/>
            <a:ext cx="200177" cy="20019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449394" y="12965507"/>
            <a:ext cx="200177" cy="20019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698544" y="12965507"/>
            <a:ext cx="200190" cy="20019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947708" y="12965507"/>
            <a:ext cx="200190" cy="20019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196870" y="12965507"/>
            <a:ext cx="200177" cy="200190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144985" y="2521359"/>
            <a:ext cx="10483215" cy="2997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6500" spc="340" dirty="0">
                <a:solidFill>
                  <a:srgbClr val="FFFFFF"/>
                </a:solidFill>
              </a:rPr>
              <a:t>W</a:t>
            </a:r>
            <a:r>
              <a:rPr sz="6500" spc="495" dirty="0">
                <a:solidFill>
                  <a:srgbClr val="FFFFFF"/>
                </a:solidFill>
              </a:rPr>
              <a:t>e</a:t>
            </a:r>
            <a:r>
              <a:rPr sz="6500" spc="-400" dirty="0">
                <a:solidFill>
                  <a:srgbClr val="FFFFFF"/>
                </a:solidFill>
              </a:rPr>
              <a:t> </a:t>
            </a:r>
            <a:r>
              <a:rPr sz="6500" spc="254" dirty="0">
                <a:solidFill>
                  <a:srgbClr val="FFF100"/>
                </a:solidFill>
              </a:rPr>
              <a:t>use</a:t>
            </a:r>
            <a:r>
              <a:rPr sz="6500" spc="-400" dirty="0">
                <a:solidFill>
                  <a:srgbClr val="FFF100"/>
                </a:solidFill>
              </a:rPr>
              <a:t> </a:t>
            </a:r>
            <a:r>
              <a:rPr sz="6500" spc="150" dirty="0">
                <a:solidFill>
                  <a:srgbClr val="FFF100"/>
                </a:solidFill>
              </a:rPr>
              <a:t>LET</a:t>
            </a:r>
            <a:r>
              <a:rPr sz="6500" spc="-760" dirty="0">
                <a:solidFill>
                  <a:srgbClr val="FFF100"/>
                </a:solidFill>
              </a:rPr>
              <a:t> </a:t>
            </a:r>
            <a:r>
              <a:rPr sz="6500" spc="165" dirty="0">
                <a:solidFill>
                  <a:srgbClr val="FFFFFF"/>
                </a:solidFill>
              </a:rPr>
              <a:t>when</a:t>
            </a:r>
            <a:r>
              <a:rPr sz="6500" spc="-400" dirty="0">
                <a:solidFill>
                  <a:srgbClr val="FFFFFF"/>
                </a:solidFill>
              </a:rPr>
              <a:t> </a:t>
            </a:r>
            <a:r>
              <a:rPr sz="6500" spc="-80" dirty="0">
                <a:solidFill>
                  <a:srgbClr val="FFFFFF"/>
                </a:solidFill>
              </a:rPr>
              <a:t>their</a:t>
            </a:r>
            <a:r>
              <a:rPr sz="6500" spc="-555" dirty="0">
                <a:solidFill>
                  <a:srgbClr val="FFFFFF"/>
                </a:solidFill>
              </a:rPr>
              <a:t> </a:t>
            </a:r>
            <a:r>
              <a:rPr sz="6500" spc="70" dirty="0">
                <a:solidFill>
                  <a:srgbClr val="FFFFFF"/>
                </a:solidFill>
              </a:rPr>
              <a:t>is</a:t>
            </a:r>
            <a:r>
              <a:rPr sz="6500" spc="-400" dirty="0">
                <a:solidFill>
                  <a:srgbClr val="FFFFFF"/>
                </a:solidFill>
              </a:rPr>
              <a:t> </a:t>
            </a:r>
            <a:r>
              <a:rPr sz="6500" spc="190" dirty="0">
                <a:solidFill>
                  <a:srgbClr val="FFFFFF"/>
                </a:solidFill>
              </a:rPr>
              <a:t>a  </a:t>
            </a:r>
            <a:r>
              <a:rPr sz="6500" spc="295" dirty="0"/>
              <a:t>change</a:t>
            </a:r>
            <a:r>
              <a:rPr sz="6500" spc="-400" dirty="0"/>
              <a:t> </a:t>
            </a:r>
            <a:r>
              <a:rPr sz="6500" spc="204" dirty="0"/>
              <a:t>o</a:t>
            </a:r>
            <a:r>
              <a:rPr sz="6500" dirty="0"/>
              <a:t>f</a:t>
            </a:r>
            <a:r>
              <a:rPr sz="6500" spc="-535" dirty="0"/>
              <a:t> </a:t>
            </a:r>
            <a:r>
              <a:rPr sz="6500" spc="305" dirty="0"/>
              <a:t>upd</a:t>
            </a:r>
            <a:r>
              <a:rPr sz="6500" spc="245" dirty="0"/>
              <a:t>a</a:t>
            </a:r>
            <a:r>
              <a:rPr sz="6500" spc="145" dirty="0"/>
              <a:t>ting</a:t>
            </a:r>
            <a:r>
              <a:rPr sz="6500" spc="-400" dirty="0"/>
              <a:t> </a:t>
            </a:r>
            <a:r>
              <a:rPr sz="6500" spc="40" dirty="0"/>
              <a:t>the  </a:t>
            </a:r>
            <a:r>
              <a:rPr sz="6500" spc="85" dirty="0"/>
              <a:t>variable</a:t>
            </a:r>
            <a:endParaRPr sz="6500"/>
          </a:p>
        </p:txBody>
      </p:sp>
      <p:sp>
        <p:nvSpPr>
          <p:cNvPr id="21" name="object 21"/>
          <p:cNvSpPr/>
          <p:nvPr/>
        </p:nvSpPr>
        <p:spPr>
          <a:xfrm>
            <a:off x="411124" y="2820292"/>
            <a:ext cx="487045" cy="463550"/>
          </a:xfrm>
          <a:custGeom>
            <a:avLst/>
            <a:gdLst/>
            <a:ahLst/>
            <a:cxnLst/>
            <a:rect l="l" t="t" r="r" b="b"/>
            <a:pathLst>
              <a:path w="487044" h="463550">
                <a:moveTo>
                  <a:pt x="243446" y="0"/>
                </a:moveTo>
                <a:lnTo>
                  <a:pt x="185991" y="176872"/>
                </a:lnTo>
                <a:lnTo>
                  <a:pt x="0" y="176872"/>
                </a:lnTo>
                <a:lnTo>
                  <a:pt x="150469" y="286194"/>
                </a:lnTo>
                <a:lnTo>
                  <a:pt x="92989" y="463067"/>
                </a:lnTo>
                <a:lnTo>
                  <a:pt x="243446" y="353745"/>
                </a:lnTo>
                <a:lnTo>
                  <a:pt x="393915" y="463067"/>
                </a:lnTo>
                <a:lnTo>
                  <a:pt x="336435" y="286194"/>
                </a:lnTo>
                <a:lnTo>
                  <a:pt x="486905" y="176872"/>
                </a:lnTo>
                <a:lnTo>
                  <a:pt x="300913" y="176872"/>
                </a:lnTo>
                <a:lnTo>
                  <a:pt x="2434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8" y="6935362"/>
            <a:ext cx="13715951" cy="3918843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60"/>
            <a:ext cx="13715999" cy="1371373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182" y="340104"/>
            <a:ext cx="590639" cy="59070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1922" y="12750748"/>
            <a:ext cx="625216" cy="629708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41922" y="340080"/>
            <a:ext cx="656590" cy="656590"/>
            <a:chOff x="341922" y="340080"/>
            <a:chExt cx="656590" cy="656590"/>
          </a:xfrm>
        </p:grpSpPr>
        <p:sp>
          <p:nvSpPr>
            <p:cNvPr id="7" name="object 7"/>
            <p:cNvSpPr/>
            <p:nvPr/>
          </p:nvSpPr>
          <p:spPr>
            <a:xfrm>
              <a:off x="432368" y="430540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29" y="0"/>
                  </a:moveTo>
                  <a:lnTo>
                    <a:pt x="189738" y="4827"/>
                  </a:lnTo>
                  <a:lnTo>
                    <a:pt x="145132" y="18673"/>
                  </a:lnTo>
                  <a:lnTo>
                    <a:pt x="104767" y="40582"/>
                  </a:lnTo>
                  <a:lnTo>
                    <a:pt x="69599" y="69597"/>
                  </a:lnTo>
                  <a:lnTo>
                    <a:pt x="40582" y="104764"/>
                  </a:lnTo>
                  <a:lnTo>
                    <a:pt x="18673" y="145127"/>
                  </a:lnTo>
                  <a:lnTo>
                    <a:pt x="4827" y="189729"/>
                  </a:lnTo>
                  <a:lnTo>
                    <a:pt x="0" y="237617"/>
                  </a:lnTo>
                  <a:lnTo>
                    <a:pt x="4827" y="285504"/>
                  </a:lnTo>
                  <a:lnTo>
                    <a:pt x="18673" y="330108"/>
                  </a:lnTo>
                  <a:lnTo>
                    <a:pt x="40582" y="370473"/>
                  </a:lnTo>
                  <a:lnTo>
                    <a:pt x="69599" y="405642"/>
                  </a:lnTo>
                  <a:lnTo>
                    <a:pt x="104767" y="434660"/>
                  </a:lnTo>
                  <a:lnTo>
                    <a:pt x="145132" y="456571"/>
                  </a:lnTo>
                  <a:lnTo>
                    <a:pt x="189738" y="470418"/>
                  </a:lnTo>
                  <a:lnTo>
                    <a:pt x="237629" y="475246"/>
                  </a:lnTo>
                  <a:lnTo>
                    <a:pt x="285521" y="470418"/>
                  </a:lnTo>
                  <a:lnTo>
                    <a:pt x="330126" y="456571"/>
                  </a:lnTo>
                  <a:lnTo>
                    <a:pt x="370491" y="434660"/>
                  </a:lnTo>
                  <a:lnTo>
                    <a:pt x="405660" y="405642"/>
                  </a:lnTo>
                  <a:lnTo>
                    <a:pt x="434676" y="370473"/>
                  </a:lnTo>
                  <a:lnTo>
                    <a:pt x="456585" y="330108"/>
                  </a:lnTo>
                  <a:lnTo>
                    <a:pt x="470431" y="285504"/>
                  </a:lnTo>
                  <a:lnTo>
                    <a:pt x="475259" y="237617"/>
                  </a:lnTo>
                  <a:lnTo>
                    <a:pt x="470431" y="189729"/>
                  </a:lnTo>
                  <a:lnTo>
                    <a:pt x="456585" y="145127"/>
                  </a:lnTo>
                  <a:lnTo>
                    <a:pt x="434676" y="104764"/>
                  </a:lnTo>
                  <a:lnTo>
                    <a:pt x="405660" y="69597"/>
                  </a:lnTo>
                  <a:lnTo>
                    <a:pt x="370491" y="40582"/>
                  </a:lnTo>
                  <a:lnTo>
                    <a:pt x="330126" y="18673"/>
                  </a:lnTo>
                  <a:lnTo>
                    <a:pt x="285521" y="4827"/>
                  </a:lnTo>
                  <a:lnTo>
                    <a:pt x="237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22" y="340080"/>
              <a:ext cx="656158" cy="656158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54366" y="12965507"/>
            <a:ext cx="200190" cy="20019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203530" y="12965507"/>
            <a:ext cx="200190" cy="20019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52692" y="12965507"/>
            <a:ext cx="200177" cy="20019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701856" y="12965507"/>
            <a:ext cx="200177" cy="20019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951018" y="12965507"/>
            <a:ext cx="200177" cy="20019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200181" y="12965507"/>
            <a:ext cx="200177" cy="20019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449345" y="12965507"/>
            <a:ext cx="200177" cy="20019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698507" y="12965507"/>
            <a:ext cx="200177" cy="20019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947658" y="12965507"/>
            <a:ext cx="200190" cy="20019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196820" y="12965507"/>
            <a:ext cx="200190" cy="200190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144934" y="2521359"/>
            <a:ext cx="9460230" cy="398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6500" spc="150" dirty="0">
                <a:solidFill>
                  <a:srgbClr val="FFF100"/>
                </a:solidFill>
              </a:rPr>
              <a:t>LET</a:t>
            </a:r>
            <a:r>
              <a:rPr sz="6500" spc="-585" dirty="0">
                <a:solidFill>
                  <a:srgbClr val="FFF100"/>
                </a:solidFill>
              </a:rPr>
              <a:t> </a:t>
            </a:r>
            <a:r>
              <a:rPr sz="6500" spc="229" dirty="0">
                <a:solidFill>
                  <a:srgbClr val="FFF100"/>
                </a:solidFill>
              </a:rPr>
              <a:t>can</a:t>
            </a:r>
            <a:r>
              <a:rPr sz="6500" spc="-400" dirty="0">
                <a:solidFill>
                  <a:srgbClr val="FFF100"/>
                </a:solidFill>
              </a:rPr>
              <a:t> </a:t>
            </a:r>
            <a:r>
              <a:rPr sz="6500" spc="245" dirty="0">
                <a:solidFill>
                  <a:srgbClr val="FFF100"/>
                </a:solidFill>
              </a:rPr>
              <a:t>be</a:t>
            </a:r>
            <a:r>
              <a:rPr sz="6500" spc="-400" dirty="0">
                <a:solidFill>
                  <a:srgbClr val="FFF100"/>
                </a:solidFill>
              </a:rPr>
              <a:t> </a:t>
            </a:r>
            <a:r>
              <a:rPr sz="6500" spc="305" dirty="0">
                <a:solidFill>
                  <a:srgbClr val="FFF100"/>
                </a:solidFill>
              </a:rPr>
              <a:t>upd</a:t>
            </a:r>
            <a:r>
              <a:rPr sz="6500" spc="245" dirty="0">
                <a:solidFill>
                  <a:srgbClr val="FFF100"/>
                </a:solidFill>
              </a:rPr>
              <a:t>a</a:t>
            </a:r>
            <a:r>
              <a:rPr sz="6500" spc="-170" dirty="0">
                <a:solidFill>
                  <a:srgbClr val="FFF100"/>
                </a:solidFill>
              </a:rPr>
              <a:t>t</a:t>
            </a:r>
            <a:r>
              <a:rPr sz="6500" spc="285" dirty="0">
                <a:solidFill>
                  <a:srgbClr val="FFF100"/>
                </a:solidFill>
              </a:rPr>
              <a:t>ed</a:t>
            </a:r>
            <a:r>
              <a:rPr sz="6500" spc="-400" dirty="0">
                <a:solidFill>
                  <a:srgbClr val="FFF100"/>
                </a:solidFill>
              </a:rPr>
              <a:t> </a:t>
            </a:r>
            <a:r>
              <a:rPr sz="6500" spc="120" dirty="0">
                <a:solidFill>
                  <a:srgbClr val="FFFFFF"/>
                </a:solidFill>
              </a:rPr>
              <a:t>but  </a:t>
            </a:r>
            <a:r>
              <a:rPr sz="6500" spc="70" dirty="0"/>
              <a:t>not</a:t>
            </a:r>
            <a:r>
              <a:rPr sz="6500" spc="-409" dirty="0"/>
              <a:t> </a:t>
            </a:r>
            <a:r>
              <a:rPr sz="6500" spc="50" dirty="0"/>
              <a:t>re-declared.</a:t>
            </a:r>
            <a:endParaRPr sz="6500"/>
          </a:p>
          <a:p>
            <a:pPr marL="12700" marR="1759585">
              <a:lnSpc>
                <a:spcPct val="100000"/>
              </a:lnSpc>
            </a:pPr>
            <a:r>
              <a:rPr sz="6500" spc="35" dirty="0">
                <a:solidFill>
                  <a:srgbClr val="FFF100"/>
                </a:solidFill>
              </a:rPr>
              <a:t>this</a:t>
            </a:r>
            <a:r>
              <a:rPr sz="6500" spc="-575" dirty="0">
                <a:solidFill>
                  <a:srgbClr val="FFF100"/>
                </a:solidFill>
              </a:rPr>
              <a:t> </a:t>
            </a:r>
            <a:r>
              <a:rPr sz="6500" spc="90" dirty="0">
                <a:solidFill>
                  <a:srgbClr val="FFF100"/>
                </a:solidFill>
              </a:rPr>
              <a:t>will</a:t>
            </a:r>
            <a:r>
              <a:rPr sz="6500" spc="-600" dirty="0">
                <a:solidFill>
                  <a:srgbClr val="FFF100"/>
                </a:solidFill>
              </a:rPr>
              <a:t> </a:t>
            </a:r>
            <a:r>
              <a:rPr sz="6500" spc="285" dirty="0">
                <a:solidFill>
                  <a:srgbClr val="FFF100"/>
                </a:solidFill>
              </a:rPr>
              <a:t>gi</a:t>
            </a:r>
            <a:r>
              <a:rPr sz="6500" spc="20" dirty="0">
                <a:solidFill>
                  <a:srgbClr val="FFF100"/>
                </a:solidFill>
              </a:rPr>
              <a:t>v</a:t>
            </a:r>
            <a:r>
              <a:rPr sz="6500" spc="155" dirty="0">
                <a:solidFill>
                  <a:srgbClr val="FFF100"/>
                </a:solidFill>
              </a:rPr>
              <a:t>e</a:t>
            </a:r>
            <a:r>
              <a:rPr sz="6500" spc="-400" dirty="0">
                <a:solidFill>
                  <a:srgbClr val="FFF100"/>
                </a:solidFill>
              </a:rPr>
              <a:t> </a:t>
            </a:r>
            <a:r>
              <a:rPr sz="6500" spc="265" dirty="0">
                <a:solidFill>
                  <a:srgbClr val="FFF100"/>
                </a:solidFill>
              </a:rPr>
              <a:t>a</a:t>
            </a:r>
            <a:r>
              <a:rPr sz="6500" spc="-400" dirty="0">
                <a:solidFill>
                  <a:srgbClr val="FFF100"/>
                </a:solidFill>
              </a:rPr>
              <a:t> </a:t>
            </a:r>
            <a:r>
              <a:rPr sz="6500" spc="-55" dirty="0">
                <a:solidFill>
                  <a:srgbClr val="FFF100"/>
                </a:solidFill>
              </a:rPr>
              <a:t>er</a:t>
            </a:r>
            <a:r>
              <a:rPr sz="6500" spc="-434" dirty="0">
                <a:solidFill>
                  <a:srgbClr val="FFF100"/>
                </a:solidFill>
              </a:rPr>
              <a:t>r</a:t>
            </a:r>
            <a:r>
              <a:rPr sz="6500" spc="-5" dirty="0">
                <a:solidFill>
                  <a:srgbClr val="FFF100"/>
                </a:solidFill>
              </a:rPr>
              <a:t>or  </a:t>
            </a:r>
            <a:r>
              <a:rPr sz="6500" spc="140" dirty="0">
                <a:solidFill>
                  <a:srgbClr val="FFF100"/>
                </a:solidFill>
              </a:rPr>
              <a:t>you</a:t>
            </a:r>
            <a:r>
              <a:rPr sz="6500" spc="-420" dirty="0">
                <a:solidFill>
                  <a:srgbClr val="FFF100"/>
                </a:solidFill>
              </a:rPr>
              <a:t> </a:t>
            </a:r>
            <a:r>
              <a:rPr sz="6500" spc="114" dirty="0">
                <a:solidFill>
                  <a:srgbClr val="FFF100"/>
                </a:solidFill>
              </a:rPr>
              <a:t>can't</a:t>
            </a:r>
            <a:r>
              <a:rPr sz="6500" spc="-415" dirty="0">
                <a:solidFill>
                  <a:srgbClr val="FFF100"/>
                </a:solidFill>
              </a:rPr>
              <a:t> </a:t>
            </a:r>
            <a:r>
              <a:rPr sz="6500" dirty="0">
                <a:solidFill>
                  <a:srgbClr val="FFF100"/>
                </a:solidFill>
              </a:rPr>
              <a:t>run</a:t>
            </a:r>
            <a:r>
              <a:rPr sz="6500" spc="-420" dirty="0">
                <a:solidFill>
                  <a:srgbClr val="FFF100"/>
                </a:solidFill>
              </a:rPr>
              <a:t> </a:t>
            </a:r>
            <a:r>
              <a:rPr sz="6500" spc="285" dirty="0">
                <a:solidFill>
                  <a:srgbClr val="FFF100"/>
                </a:solidFill>
              </a:rPr>
              <a:t>code</a:t>
            </a:r>
            <a:endParaRPr sz="6500"/>
          </a:p>
        </p:txBody>
      </p:sp>
      <p:sp>
        <p:nvSpPr>
          <p:cNvPr id="21" name="object 21"/>
          <p:cNvSpPr/>
          <p:nvPr/>
        </p:nvSpPr>
        <p:spPr>
          <a:xfrm>
            <a:off x="411074" y="2820292"/>
            <a:ext cx="487045" cy="463550"/>
          </a:xfrm>
          <a:custGeom>
            <a:avLst/>
            <a:gdLst/>
            <a:ahLst/>
            <a:cxnLst/>
            <a:rect l="l" t="t" r="r" b="b"/>
            <a:pathLst>
              <a:path w="487044" h="463550">
                <a:moveTo>
                  <a:pt x="243459" y="0"/>
                </a:moveTo>
                <a:lnTo>
                  <a:pt x="185991" y="176872"/>
                </a:lnTo>
                <a:lnTo>
                  <a:pt x="0" y="176872"/>
                </a:lnTo>
                <a:lnTo>
                  <a:pt x="150469" y="286194"/>
                </a:lnTo>
                <a:lnTo>
                  <a:pt x="92989" y="463067"/>
                </a:lnTo>
                <a:lnTo>
                  <a:pt x="243459" y="353745"/>
                </a:lnTo>
                <a:lnTo>
                  <a:pt x="393915" y="463067"/>
                </a:lnTo>
                <a:lnTo>
                  <a:pt x="336435" y="286194"/>
                </a:lnTo>
                <a:lnTo>
                  <a:pt x="486905" y="176872"/>
                </a:lnTo>
                <a:lnTo>
                  <a:pt x="300913" y="176872"/>
                </a:lnTo>
                <a:lnTo>
                  <a:pt x="2434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7214764"/>
            <a:ext cx="13715999" cy="3416300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" y="1"/>
            <a:ext cx="13715948" cy="137159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224" y="337841"/>
            <a:ext cx="590647" cy="59070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1959" y="12748482"/>
            <a:ext cx="625221" cy="629708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41960" y="337820"/>
            <a:ext cx="656590" cy="656590"/>
            <a:chOff x="341960" y="337820"/>
            <a:chExt cx="656590" cy="656590"/>
          </a:xfrm>
        </p:grpSpPr>
        <p:sp>
          <p:nvSpPr>
            <p:cNvPr id="7" name="object 7"/>
            <p:cNvSpPr/>
            <p:nvPr/>
          </p:nvSpPr>
          <p:spPr>
            <a:xfrm>
              <a:off x="432418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29" y="0"/>
                  </a:moveTo>
                  <a:lnTo>
                    <a:pt x="189738" y="4827"/>
                  </a:lnTo>
                  <a:lnTo>
                    <a:pt x="145132" y="18673"/>
                  </a:lnTo>
                  <a:lnTo>
                    <a:pt x="104767" y="40582"/>
                  </a:lnTo>
                  <a:lnTo>
                    <a:pt x="69599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7"/>
                  </a:lnTo>
                  <a:lnTo>
                    <a:pt x="18673" y="330121"/>
                  </a:lnTo>
                  <a:lnTo>
                    <a:pt x="40582" y="370486"/>
                  </a:lnTo>
                  <a:lnTo>
                    <a:pt x="69599" y="405655"/>
                  </a:lnTo>
                  <a:lnTo>
                    <a:pt x="104767" y="434673"/>
                  </a:lnTo>
                  <a:lnTo>
                    <a:pt x="145132" y="456583"/>
                  </a:lnTo>
                  <a:lnTo>
                    <a:pt x="189738" y="470431"/>
                  </a:lnTo>
                  <a:lnTo>
                    <a:pt x="237629" y="475259"/>
                  </a:lnTo>
                  <a:lnTo>
                    <a:pt x="285516" y="470431"/>
                  </a:lnTo>
                  <a:lnTo>
                    <a:pt x="330119" y="456583"/>
                  </a:lnTo>
                  <a:lnTo>
                    <a:pt x="370482" y="434673"/>
                  </a:lnTo>
                  <a:lnTo>
                    <a:pt x="405649" y="405655"/>
                  </a:lnTo>
                  <a:lnTo>
                    <a:pt x="434664" y="370486"/>
                  </a:lnTo>
                  <a:lnTo>
                    <a:pt x="456573" y="330121"/>
                  </a:lnTo>
                  <a:lnTo>
                    <a:pt x="470419" y="285517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3" y="145132"/>
                  </a:lnTo>
                  <a:lnTo>
                    <a:pt x="434664" y="104767"/>
                  </a:lnTo>
                  <a:lnTo>
                    <a:pt x="405649" y="69599"/>
                  </a:lnTo>
                  <a:lnTo>
                    <a:pt x="370482" y="40582"/>
                  </a:lnTo>
                  <a:lnTo>
                    <a:pt x="330119" y="18673"/>
                  </a:lnTo>
                  <a:lnTo>
                    <a:pt x="285516" y="4827"/>
                  </a:lnTo>
                  <a:lnTo>
                    <a:pt x="237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60" y="337820"/>
              <a:ext cx="656158" cy="656155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54416" y="12963250"/>
            <a:ext cx="200177" cy="20017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203578" y="12963250"/>
            <a:ext cx="200177" cy="20017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452742" y="12963250"/>
            <a:ext cx="200177" cy="20017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701899" y="12963250"/>
            <a:ext cx="200177" cy="20017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951061" y="12963250"/>
            <a:ext cx="200177" cy="20017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200225" y="12963250"/>
            <a:ext cx="200177" cy="20017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449388" y="12963250"/>
            <a:ext cx="200177" cy="20017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698545" y="12963250"/>
            <a:ext cx="200177" cy="20017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947708" y="12963250"/>
            <a:ext cx="200177" cy="20017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96870" y="12963250"/>
            <a:ext cx="200177" cy="200177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3606496" y="4792278"/>
            <a:ext cx="6503670" cy="2997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6500" spc="459" dirty="0">
                <a:solidFill>
                  <a:srgbClr val="FFFFFF"/>
                </a:solidFill>
              </a:rPr>
              <a:t>So</a:t>
            </a:r>
            <a:r>
              <a:rPr sz="6500" spc="-400" dirty="0">
                <a:solidFill>
                  <a:srgbClr val="FFFFFF"/>
                </a:solidFill>
              </a:rPr>
              <a:t> </a:t>
            </a:r>
            <a:r>
              <a:rPr sz="6500" spc="-100" dirty="0">
                <a:solidFill>
                  <a:srgbClr val="FFF100"/>
                </a:solidFill>
              </a:rPr>
              <a:t>in</a:t>
            </a:r>
            <a:r>
              <a:rPr sz="6500" spc="-400" dirty="0">
                <a:solidFill>
                  <a:srgbClr val="FFF100"/>
                </a:solidFill>
              </a:rPr>
              <a:t> </a:t>
            </a:r>
            <a:r>
              <a:rPr sz="6500" spc="240" dirty="0">
                <a:solidFill>
                  <a:srgbClr val="FFF100"/>
                </a:solidFill>
              </a:rPr>
              <a:t>es6</a:t>
            </a:r>
            <a:r>
              <a:rPr sz="6500" spc="-575" dirty="0">
                <a:solidFill>
                  <a:srgbClr val="FFF100"/>
                </a:solidFill>
              </a:rPr>
              <a:t> </a:t>
            </a:r>
            <a:r>
              <a:rPr sz="6500" spc="229" dirty="0">
                <a:solidFill>
                  <a:srgbClr val="FFF100"/>
                </a:solidFill>
              </a:rPr>
              <a:t>w</a:t>
            </a:r>
            <a:r>
              <a:rPr sz="6500" spc="155" dirty="0">
                <a:solidFill>
                  <a:srgbClr val="FFF100"/>
                </a:solidFill>
              </a:rPr>
              <a:t>e</a:t>
            </a:r>
            <a:r>
              <a:rPr sz="6500" spc="-400" dirty="0">
                <a:solidFill>
                  <a:srgbClr val="FFF100"/>
                </a:solidFill>
              </a:rPr>
              <a:t> </a:t>
            </a:r>
            <a:r>
              <a:rPr sz="6500" spc="210" dirty="0">
                <a:solidFill>
                  <a:srgbClr val="FFF100"/>
                </a:solidFill>
              </a:rPr>
              <a:t>use  </a:t>
            </a:r>
            <a:r>
              <a:rPr sz="6500" spc="150" dirty="0">
                <a:solidFill>
                  <a:srgbClr val="FFF100"/>
                </a:solidFill>
              </a:rPr>
              <a:t>LET</a:t>
            </a:r>
            <a:r>
              <a:rPr sz="6500" spc="-585" dirty="0">
                <a:solidFill>
                  <a:srgbClr val="FFF100"/>
                </a:solidFill>
              </a:rPr>
              <a:t> </a:t>
            </a:r>
            <a:r>
              <a:rPr sz="6500" spc="35" dirty="0">
                <a:solidFill>
                  <a:srgbClr val="FFF100"/>
                </a:solidFill>
              </a:rPr>
              <a:t>&amp;</a:t>
            </a:r>
            <a:r>
              <a:rPr sz="6500" spc="-400" dirty="0">
                <a:solidFill>
                  <a:srgbClr val="FFF100"/>
                </a:solidFill>
              </a:rPr>
              <a:t> </a:t>
            </a:r>
            <a:r>
              <a:rPr sz="6500" spc="430" dirty="0">
                <a:solidFill>
                  <a:srgbClr val="FFF100"/>
                </a:solidFill>
              </a:rPr>
              <a:t>C</a:t>
            </a:r>
            <a:r>
              <a:rPr sz="6500" spc="590" dirty="0">
                <a:solidFill>
                  <a:srgbClr val="FFF100"/>
                </a:solidFill>
              </a:rPr>
              <a:t>ON</a:t>
            </a:r>
            <a:r>
              <a:rPr sz="6500" spc="405" dirty="0">
                <a:solidFill>
                  <a:srgbClr val="FFF100"/>
                </a:solidFill>
              </a:rPr>
              <a:t>S</a:t>
            </a:r>
            <a:r>
              <a:rPr sz="6500" spc="45" dirty="0">
                <a:solidFill>
                  <a:srgbClr val="FFF100"/>
                </a:solidFill>
              </a:rPr>
              <a:t>T</a:t>
            </a:r>
            <a:endParaRPr sz="6500"/>
          </a:p>
          <a:p>
            <a:pPr algn="ctr">
              <a:lnSpc>
                <a:spcPct val="100000"/>
              </a:lnSpc>
            </a:pPr>
            <a:r>
              <a:rPr sz="6500" spc="175" dirty="0"/>
              <a:t>n</a:t>
            </a:r>
            <a:r>
              <a:rPr sz="6500" spc="120" dirty="0"/>
              <a:t>o</a:t>
            </a:r>
            <a:r>
              <a:rPr sz="6500" spc="-85" dirty="0"/>
              <a:t>t</a:t>
            </a:r>
            <a:r>
              <a:rPr sz="6500" spc="-620" dirty="0"/>
              <a:t> </a:t>
            </a:r>
            <a:r>
              <a:rPr sz="6500" spc="25" dirty="0"/>
              <a:t>V</a:t>
            </a:r>
            <a:r>
              <a:rPr sz="6500" spc="-130" dirty="0"/>
              <a:t>ar!</a:t>
            </a:r>
            <a:endParaRPr sz="6500"/>
          </a:p>
        </p:txBody>
      </p:sp>
      <p:sp>
        <p:nvSpPr>
          <p:cNvPr id="21" name="object 21"/>
          <p:cNvSpPr/>
          <p:nvPr/>
        </p:nvSpPr>
        <p:spPr>
          <a:xfrm>
            <a:off x="2982744" y="5080086"/>
            <a:ext cx="487045" cy="463550"/>
          </a:xfrm>
          <a:custGeom>
            <a:avLst/>
            <a:gdLst/>
            <a:ahLst/>
            <a:cxnLst/>
            <a:rect l="l" t="t" r="r" b="b"/>
            <a:pathLst>
              <a:path w="487045" h="463550">
                <a:moveTo>
                  <a:pt x="243446" y="0"/>
                </a:moveTo>
                <a:lnTo>
                  <a:pt x="185978" y="176872"/>
                </a:lnTo>
                <a:lnTo>
                  <a:pt x="0" y="176872"/>
                </a:lnTo>
                <a:lnTo>
                  <a:pt x="150456" y="286181"/>
                </a:lnTo>
                <a:lnTo>
                  <a:pt x="92989" y="463067"/>
                </a:lnTo>
                <a:lnTo>
                  <a:pt x="243446" y="353745"/>
                </a:lnTo>
                <a:lnTo>
                  <a:pt x="393903" y="463067"/>
                </a:lnTo>
                <a:lnTo>
                  <a:pt x="336435" y="286181"/>
                </a:lnTo>
                <a:lnTo>
                  <a:pt x="486892" y="176872"/>
                </a:lnTo>
                <a:lnTo>
                  <a:pt x="300913" y="176872"/>
                </a:lnTo>
                <a:lnTo>
                  <a:pt x="2434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716000" cy="13716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10906" y="1949008"/>
            <a:ext cx="11093450" cy="2341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63930">
              <a:lnSpc>
                <a:spcPct val="100000"/>
              </a:lnSpc>
              <a:spcBef>
                <a:spcPts val="100"/>
              </a:spcBef>
            </a:pPr>
            <a:r>
              <a:rPr sz="7600" spc="355" dirty="0">
                <a:solidFill>
                  <a:srgbClr val="FFFFFF"/>
                </a:solidFill>
              </a:rPr>
              <a:t>Go</a:t>
            </a:r>
            <a:r>
              <a:rPr sz="7600" spc="-470" dirty="0">
                <a:solidFill>
                  <a:srgbClr val="FFFFFF"/>
                </a:solidFill>
              </a:rPr>
              <a:t> </a:t>
            </a:r>
            <a:r>
              <a:rPr sz="7600" spc="-195" dirty="0">
                <a:solidFill>
                  <a:srgbClr val="FFFFFF"/>
                </a:solidFill>
              </a:rPr>
              <a:t>t</a:t>
            </a:r>
            <a:r>
              <a:rPr sz="7600" spc="300" dirty="0">
                <a:solidFill>
                  <a:srgbClr val="FFFFFF"/>
                </a:solidFill>
              </a:rPr>
              <a:t>o</a:t>
            </a:r>
            <a:r>
              <a:rPr sz="7600" spc="-470" dirty="0">
                <a:solidFill>
                  <a:srgbClr val="FFFFFF"/>
                </a:solidFill>
              </a:rPr>
              <a:t> </a:t>
            </a:r>
            <a:r>
              <a:rPr sz="7600" spc="270" dirty="0">
                <a:solidFill>
                  <a:srgbClr val="FFFFFF"/>
                </a:solidFill>
              </a:rPr>
              <a:t>node</a:t>
            </a:r>
            <a:r>
              <a:rPr sz="7600" spc="-675" dirty="0">
                <a:solidFill>
                  <a:srgbClr val="FFFFFF"/>
                </a:solidFill>
              </a:rPr>
              <a:t> </a:t>
            </a:r>
            <a:r>
              <a:rPr sz="7600" spc="275" dirty="0">
                <a:solidFill>
                  <a:srgbClr val="FFFFFF"/>
                </a:solidFill>
              </a:rPr>
              <a:t>w</a:t>
            </a:r>
            <a:r>
              <a:rPr sz="7600" spc="135" dirty="0">
                <a:solidFill>
                  <a:srgbClr val="FFFFFF"/>
                </a:solidFill>
              </a:rPr>
              <a:t>ebsi</a:t>
            </a:r>
            <a:r>
              <a:rPr sz="7600" spc="15" dirty="0">
                <a:solidFill>
                  <a:srgbClr val="FFFFFF"/>
                </a:solidFill>
              </a:rPr>
              <a:t>t</a:t>
            </a:r>
            <a:r>
              <a:rPr sz="7600" spc="125" dirty="0">
                <a:solidFill>
                  <a:srgbClr val="FFFFFF"/>
                </a:solidFill>
              </a:rPr>
              <a:t>e  </a:t>
            </a:r>
            <a:r>
              <a:rPr sz="7600" spc="45" dirty="0"/>
              <a:t>h</a:t>
            </a:r>
            <a:r>
              <a:rPr sz="7600" spc="-45" dirty="0"/>
              <a:t>ttps:</a:t>
            </a:r>
            <a:r>
              <a:rPr sz="7600" spc="455" dirty="0"/>
              <a:t>/</a:t>
            </a:r>
            <a:r>
              <a:rPr sz="7600" spc="2150" dirty="0"/>
              <a:t>/</a:t>
            </a:r>
            <a:r>
              <a:rPr sz="7600" dirty="0"/>
              <a:t>nodejs.o</a:t>
            </a:r>
            <a:r>
              <a:rPr sz="7600" spc="-509" dirty="0"/>
              <a:t>r</a:t>
            </a:r>
            <a:r>
              <a:rPr sz="7600" spc="1000" dirty="0"/>
              <a:t>g</a:t>
            </a:r>
            <a:r>
              <a:rPr sz="7600" spc="2030" dirty="0"/>
              <a:t>/</a:t>
            </a:r>
            <a:r>
              <a:rPr sz="7600" spc="875" dirty="0"/>
              <a:t>en/</a:t>
            </a:r>
            <a:endParaRPr sz="76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182" y="337835"/>
            <a:ext cx="590652" cy="59070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1919" y="12748482"/>
            <a:ext cx="625221" cy="62970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341922" y="337820"/>
            <a:ext cx="656590" cy="656590"/>
            <a:chOff x="341922" y="337820"/>
            <a:chExt cx="656590" cy="656590"/>
          </a:xfrm>
        </p:grpSpPr>
        <p:sp>
          <p:nvSpPr>
            <p:cNvPr id="8" name="object 8"/>
            <p:cNvSpPr/>
            <p:nvPr/>
          </p:nvSpPr>
          <p:spPr>
            <a:xfrm>
              <a:off x="432381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29" y="0"/>
                  </a:moveTo>
                  <a:lnTo>
                    <a:pt x="189738" y="4827"/>
                  </a:lnTo>
                  <a:lnTo>
                    <a:pt x="145132" y="18673"/>
                  </a:lnTo>
                  <a:lnTo>
                    <a:pt x="104767" y="40582"/>
                  </a:lnTo>
                  <a:lnTo>
                    <a:pt x="69599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9" y="405649"/>
                  </a:lnTo>
                  <a:lnTo>
                    <a:pt x="104767" y="434664"/>
                  </a:lnTo>
                  <a:lnTo>
                    <a:pt x="145132" y="456573"/>
                  </a:lnTo>
                  <a:lnTo>
                    <a:pt x="189738" y="470419"/>
                  </a:lnTo>
                  <a:lnTo>
                    <a:pt x="237629" y="475246"/>
                  </a:lnTo>
                  <a:lnTo>
                    <a:pt x="285516" y="470419"/>
                  </a:lnTo>
                  <a:lnTo>
                    <a:pt x="330119" y="456573"/>
                  </a:lnTo>
                  <a:lnTo>
                    <a:pt x="370482" y="434664"/>
                  </a:lnTo>
                  <a:lnTo>
                    <a:pt x="405649" y="405649"/>
                  </a:lnTo>
                  <a:lnTo>
                    <a:pt x="434664" y="370482"/>
                  </a:lnTo>
                  <a:lnTo>
                    <a:pt x="456573" y="330119"/>
                  </a:lnTo>
                  <a:lnTo>
                    <a:pt x="470419" y="285516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3" y="145132"/>
                  </a:lnTo>
                  <a:lnTo>
                    <a:pt x="434664" y="104767"/>
                  </a:lnTo>
                  <a:lnTo>
                    <a:pt x="405649" y="69599"/>
                  </a:lnTo>
                  <a:lnTo>
                    <a:pt x="370482" y="40582"/>
                  </a:lnTo>
                  <a:lnTo>
                    <a:pt x="330119" y="18673"/>
                  </a:lnTo>
                  <a:lnTo>
                    <a:pt x="285516" y="4827"/>
                  </a:lnTo>
                  <a:lnTo>
                    <a:pt x="237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22" y="337820"/>
              <a:ext cx="656163" cy="656155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38547" y="12963250"/>
            <a:ext cx="200177" cy="20017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187710" y="12963250"/>
            <a:ext cx="200177" cy="20017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436873" y="12963250"/>
            <a:ext cx="200177" cy="20017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686030" y="12963250"/>
            <a:ext cx="200177" cy="20017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935193" y="12963250"/>
            <a:ext cx="200177" cy="20017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184357" y="12963250"/>
            <a:ext cx="200177" cy="20017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433519" y="12963250"/>
            <a:ext cx="200177" cy="20017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682676" y="12963250"/>
            <a:ext cx="200177" cy="20017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931840" y="12963250"/>
            <a:ext cx="200177" cy="20017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81001" y="12963250"/>
            <a:ext cx="200177" cy="20017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5262956"/>
            <a:ext cx="13716000" cy="6870238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715999" cy="13715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7937487"/>
            <a:ext cx="13716000" cy="2629535"/>
            <a:chOff x="0" y="7937487"/>
            <a:chExt cx="13716000" cy="2629535"/>
          </a:xfrm>
        </p:grpSpPr>
        <p:sp>
          <p:nvSpPr>
            <p:cNvPr id="4" name="object 4"/>
            <p:cNvSpPr/>
            <p:nvPr/>
          </p:nvSpPr>
          <p:spPr>
            <a:xfrm>
              <a:off x="0" y="7937487"/>
              <a:ext cx="13712825" cy="1386205"/>
            </a:xfrm>
            <a:custGeom>
              <a:avLst/>
              <a:gdLst/>
              <a:ahLst/>
              <a:cxnLst/>
              <a:rect l="l" t="t" r="r" b="b"/>
              <a:pathLst>
                <a:path w="13712825" h="1386204">
                  <a:moveTo>
                    <a:pt x="13712825" y="0"/>
                  </a:moveTo>
                  <a:lnTo>
                    <a:pt x="0" y="0"/>
                  </a:lnTo>
                  <a:lnTo>
                    <a:pt x="0" y="1386027"/>
                  </a:lnTo>
                  <a:lnTo>
                    <a:pt x="13712825" y="1386027"/>
                  </a:lnTo>
                  <a:lnTo>
                    <a:pt x="13712825" y="0"/>
                  </a:lnTo>
                  <a:close/>
                </a:path>
              </a:pathLst>
            </a:custGeom>
            <a:solidFill>
              <a:srgbClr val="2D30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9323527"/>
              <a:ext cx="13716000" cy="1243330"/>
            </a:xfrm>
            <a:custGeom>
              <a:avLst/>
              <a:gdLst/>
              <a:ahLst/>
              <a:cxnLst/>
              <a:rect l="l" t="t" r="r" b="b"/>
              <a:pathLst>
                <a:path w="13716000" h="1243329">
                  <a:moveTo>
                    <a:pt x="13716000" y="0"/>
                  </a:moveTo>
                  <a:lnTo>
                    <a:pt x="0" y="0"/>
                  </a:lnTo>
                  <a:lnTo>
                    <a:pt x="0" y="1242872"/>
                  </a:lnTo>
                  <a:lnTo>
                    <a:pt x="13716000" y="1242872"/>
                  </a:lnTo>
                  <a:lnTo>
                    <a:pt x="13716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0" y="7937487"/>
            <a:ext cx="13716000" cy="1386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0">
              <a:lnSpc>
                <a:spcPts val="9985"/>
              </a:lnSpc>
            </a:pPr>
            <a:r>
              <a:rPr sz="8400" b="1" spc="459" dirty="0">
                <a:solidFill>
                  <a:srgbClr val="FFFFFF"/>
                </a:solidFill>
                <a:latin typeface="Trebuchet MS"/>
                <a:cs typeface="Trebuchet MS"/>
              </a:rPr>
              <a:t>MASTERING</a:t>
            </a:r>
            <a:endParaRPr sz="8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0" y="9323527"/>
            <a:ext cx="13716000" cy="1179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0">
              <a:lnSpc>
                <a:spcPts val="9150"/>
              </a:lnSpc>
            </a:pPr>
            <a:r>
              <a:rPr sz="8400" b="1" spc="335" smtClean="0">
                <a:solidFill>
                  <a:srgbClr val="2D3092"/>
                </a:solidFill>
                <a:latin typeface="Trebuchet MS"/>
                <a:cs typeface="Trebuchet MS"/>
              </a:rPr>
              <a:t>EVENT</a:t>
            </a:r>
            <a:r>
              <a:rPr lang="en-IN" sz="8400" b="1" spc="335" dirty="0" smtClean="0">
                <a:solidFill>
                  <a:srgbClr val="2D3092"/>
                </a:solidFill>
                <a:latin typeface="Trebuchet MS"/>
                <a:cs typeface="Trebuchet MS"/>
              </a:rPr>
              <a:t>s</a:t>
            </a:r>
            <a:endParaRPr sz="840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3840" y="338585"/>
            <a:ext cx="590648" cy="59070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1575" y="12749230"/>
            <a:ext cx="625221" cy="629708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341575" y="338557"/>
            <a:ext cx="656590" cy="656590"/>
            <a:chOff x="341575" y="338557"/>
            <a:chExt cx="656590" cy="656590"/>
          </a:xfrm>
        </p:grpSpPr>
        <p:sp>
          <p:nvSpPr>
            <p:cNvPr id="14" name="object 14"/>
            <p:cNvSpPr/>
            <p:nvPr/>
          </p:nvSpPr>
          <p:spPr>
            <a:xfrm>
              <a:off x="432034" y="429021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29" y="0"/>
                  </a:moveTo>
                  <a:lnTo>
                    <a:pt x="189738" y="4827"/>
                  </a:lnTo>
                  <a:lnTo>
                    <a:pt x="145132" y="18673"/>
                  </a:lnTo>
                  <a:lnTo>
                    <a:pt x="104767" y="40582"/>
                  </a:lnTo>
                  <a:lnTo>
                    <a:pt x="69599" y="69597"/>
                  </a:lnTo>
                  <a:lnTo>
                    <a:pt x="40582" y="104764"/>
                  </a:lnTo>
                  <a:lnTo>
                    <a:pt x="18673" y="145127"/>
                  </a:lnTo>
                  <a:lnTo>
                    <a:pt x="4827" y="189729"/>
                  </a:lnTo>
                  <a:lnTo>
                    <a:pt x="0" y="237617"/>
                  </a:lnTo>
                  <a:lnTo>
                    <a:pt x="4827" y="285508"/>
                  </a:lnTo>
                  <a:lnTo>
                    <a:pt x="18673" y="330114"/>
                  </a:lnTo>
                  <a:lnTo>
                    <a:pt x="40582" y="370479"/>
                  </a:lnTo>
                  <a:lnTo>
                    <a:pt x="69599" y="405647"/>
                  </a:lnTo>
                  <a:lnTo>
                    <a:pt x="104767" y="434663"/>
                  </a:lnTo>
                  <a:lnTo>
                    <a:pt x="145132" y="456572"/>
                  </a:lnTo>
                  <a:lnTo>
                    <a:pt x="189738" y="470419"/>
                  </a:lnTo>
                  <a:lnTo>
                    <a:pt x="237629" y="475246"/>
                  </a:lnTo>
                  <a:lnTo>
                    <a:pt x="285516" y="470419"/>
                  </a:lnTo>
                  <a:lnTo>
                    <a:pt x="330119" y="456572"/>
                  </a:lnTo>
                  <a:lnTo>
                    <a:pt x="370482" y="434663"/>
                  </a:lnTo>
                  <a:lnTo>
                    <a:pt x="405649" y="405647"/>
                  </a:lnTo>
                  <a:lnTo>
                    <a:pt x="434664" y="370479"/>
                  </a:lnTo>
                  <a:lnTo>
                    <a:pt x="456573" y="330114"/>
                  </a:lnTo>
                  <a:lnTo>
                    <a:pt x="470419" y="285508"/>
                  </a:lnTo>
                  <a:lnTo>
                    <a:pt x="475246" y="237617"/>
                  </a:lnTo>
                  <a:lnTo>
                    <a:pt x="470419" y="189729"/>
                  </a:lnTo>
                  <a:lnTo>
                    <a:pt x="456573" y="145127"/>
                  </a:lnTo>
                  <a:lnTo>
                    <a:pt x="434664" y="104764"/>
                  </a:lnTo>
                  <a:lnTo>
                    <a:pt x="405649" y="69597"/>
                  </a:lnTo>
                  <a:lnTo>
                    <a:pt x="370482" y="40582"/>
                  </a:lnTo>
                  <a:lnTo>
                    <a:pt x="330119" y="18673"/>
                  </a:lnTo>
                  <a:lnTo>
                    <a:pt x="285516" y="4827"/>
                  </a:lnTo>
                  <a:lnTo>
                    <a:pt x="237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575" y="338557"/>
              <a:ext cx="656166" cy="656166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19584" y="12967448"/>
            <a:ext cx="200177" cy="20017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168746" y="12967448"/>
            <a:ext cx="200177" cy="20017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417904" y="12967448"/>
            <a:ext cx="200177" cy="20017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667066" y="12967448"/>
            <a:ext cx="200177" cy="200177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165393" y="12967448"/>
            <a:ext cx="200177" cy="20017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916230" y="12967448"/>
            <a:ext cx="200177" cy="200177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414549" y="12967448"/>
            <a:ext cx="200177" cy="200177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663713" y="12967448"/>
            <a:ext cx="200177" cy="200177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912876" y="12967448"/>
            <a:ext cx="200177" cy="20017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162040" y="12967448"/>
            <a:ext cx="200177" cy="20017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865775" y="2540705"/>
            <a:ext cx="4850224" cy="10208519"/>
          </a:xfrm>
          <a:prstGeom prst="rect">
            <a:avLst/>
          </a:prstGeom>
        </p:spPr>
      </p:pic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716000" cy="13716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93465" y="2627871"/>
            <a:ext cx="6222534" cy="754341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8942552"/>
            <a:ext cx="10022840" cy="2971800"/>
            <a:chOff x="0" y="8942552"/>
            <a:chExt cx="10022840" cy="2971800"/>
          </a:xfrm>
        </p:grpSpPr>
        <p:sp>
          <p:nvSpPr>
            <p:cNvPr id="5" name="object 5"/>
            <p:cNvSpPr/>
            <p:nvPr/>
          </p:nvSpPr>
          <p:spPr>
            <a:xfrm>
              <a:off x="0" y="10409326"/>
              <a:ext cx="10022840" cy="1504950"/>
            </a:xfrm>
            <a:custGeom>
              <a:avLst/>
              <a:gdLst/>
              <a:ahLst/>
              <a:cxnLst/>
              <a:rect l="l" t="t" r="r" b="b"/>
              <a:pathLst>
                <a:path w="10022840" h="1504950">
                  <a:moveTo>
                    <a:pt x="10022332" y="0"/>
                  </a:moveTo>
                  <a:lnTo>
                    <a:pt x="0" y="0"/>
                  </a:lnTo>
                  <a:lnTo>
                    <a:pt x="0" y="1504873"/>
                  </a:lnTo>
                  <a:lnTo>
                    <a:pt x="10022332" y="1504873"/>
                  </a:lnTo>
                  <a:lnTo>
                    <a:pt x="10022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8942552"/>
              <a:ext cx="8860790" cy="1466850"/>
            </a:xfrm>
            <a:custGeom>
              <a:avLst/>
              <a:gdLst/>
              <a:ahLst/>
              <a:cxnLst/>
              <a:rect l="l" t="t" r="r" b="b"/>
              <a:pathLst>
                <a:path w="8860790" h="1466850">
                  <a:moveTo>
                    <a:pt x="8860345" y="0"/>
                  </a:moveTo>
                  <a:lnTo>
                    <a:pt x="0" y="0"/>
                  </a:lnTo>
                  <a:lnTo>
                    <a:pt x="0" y="1466773"/>
                  </a:lnTo>
                  <a:lnTo>
                    <a:pt x="8860345" y="1466773"/>
                  </a:lnTo>
                  <a:lnTo>
                    <a:pt x="8860345" y="0"/>
                  </a:lnTo>
                  <a:close/>
                </a:path>
              </a:pathLst>
            </a:custGeom>
            <a:solidFill>
              <a:srgbClr val="2D30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64473" y="7494723"/>
            <a:ext cx="9504045" cy="423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200" b="1" spc="-15" dirty="0">
                <a:solidFill>
                  <a:srgbClr val="FFFFFF"/>
                </a:solidFill>
                <a:latin typeface="Trebuchet MS"/>
                <a:cs typeface="Trebuchet MS"/>
              </a:rPr>
              <a:t>File</a:t>
            </a:r>
            <a:endParaRPr sz="9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9200" b="1" spc="455" dirty="0">
                <a:solidFill>
                  <a:srgbClr val="FFF100"/>
                </a:solidFill>
                <a:latin typeface="Trebuchet MS"/>
                <a:cs typeface="Trebuchet MS"/>
              </a:rPr>
              <a:t>READ</a:t>
            </a:r>
            <a:r>
              <a:rPr sz="9200" b="1" spc="-565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9200" b="1" spc="50" dirty="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sz="9200" b="1" spc="-8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200" b="1" spc="495" dirty="0">
                <a:solidFill>
                  <a:srgbClr val="FFF100"/>
                </a:solidFill>
                <a:latin typeface="Trebuchet MS"/>
                <a:cs typeface="Trebuchet MS"/>
              </a:rPr>
              <a:t>WRITE</a:t>
            </a:r>
            <a:endParaRPr sz="9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9200" b="1" spc="360" dirty="0">
                <a:solidFill>
                  <a:srgbClr val="2D3092"/>
                </a:solidFill>
                <a:latin typeface="Trebuchet MS"/>
                <a:cs typeface="Trebuchet MS"/>
              </a:rPr>
              <a:t>using</a:t>
            </a:r>
            <a:r>
              <a:rPr sz="9200" b="1" spc="-595" dirty="0">
                <a:solidFill>
                  <a:srgbClr val="2D3092"/>
                </a:solidFill>
                <a:latin typeface="Trebuchet MS"/>
                <a:cs typeface="Trebuchet MS"/>
              </a:rPr>
              <a:t> </a:t>
            </a:r>
            <a:r>
              <a:rPr sz="9200" b="1" spc="325" dirty="0">
                <a:solidFill>
                  <a:srgbClr val="2D3092"/>
                </a:solidFill>
                <a:latin typeface="Trebuchet MS"/>
                <a:cs typeface="Trebuchet MS"/>
              </a:rPr>
              <a:t>node</a:t>
            </a:r>
            <a:r>
              <a:rPr sz="9200" b="1" spc="-590" dirty="0">
                <a:solidFill>
                  <a:srgbClr val="2D3092"/>
                </a:solidFill>
                <a:latin typeface="Trebuchet MS"/>
                <a:cs typeface="Trebuchet MS"/>
              </a:rPr>
              <a:t> </a:t>
            </a:r>
            <a:r>
              <a:rPr sz="9200" b="1" spc="150" dirty="0">
                <a:solidFill>
                  <a:srgbClr val="2D3092"/>
                </a:solidFill>
                <a:latin typeface="Trebuchet MS"/>
                <a:cs typeface="Trebuchet MS"/>
              </a:rPr>
              <a:t>api</a:t>
            </a:r>
            <a:r>
              <a:rPr sz="9200" b="1" spc="-590" dirty="0">
                <a:solidFill>
                  <a:srgbClr val="2D3092"/>
                </a:solidFill>
                <a:latin typeface="Trebuchet MS"/>
                <a:cs typeface="Trebuchet MS"/>
              </a:rPr>
              <a:t> </a:t>
            </a:r>
            <a:r>
              <a:rPr sz="9200" b="1" spc="305" dirty="0">
                <a:solidFill>
                  <a:srgbClr val="2D3092"/>
                </a:solidFill>
                <a:latin typeface="Trebuchet MS"/>
                <a:cs typeface="Trebuchet MS"/>
              </a:rPr>
              <a:t>fs</a:t>
            </a:r>
            <a:endParaRPr sz="9200">
              <a:latin typeface="Trebuchet MS"/>
              <a:cs typeface="Trebuchet M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34182" y="337835"/>
            <a:ext cx="590652" cy="59070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1918" y="12748482"/>
            <a:ext cx="625221" cy="629708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341922" y="337820"/>
            <a:ext cx="656590" cy="656590"/>
            <a:chOff x="341922" y="337820"/>
            <a:chExt cx="656590" cy="656590"/>
          </a:xfrm>
        </p:grpSpPr>
        <p:sp>
          <p:nvSpPr>
            <p:cNvPr id="15" name="object 15"/>
            <p:cNvSpPr/>
            <p:nvPr/>
          </p:nvSpPr>
          <p:spPr>
            <a:xfrm>
              <a:off x="432381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17" y="0"/>
                  </a:moveTo>
                  <a:lnTo>
                    <a:pt x="189729" y="4827"/>
                  </a:lnTo>
                  <a:lnTo>
                    <a:pt x="145127" y="18673"/>
                  </a:lnTo>
                  <a:lnTo>
                    <a:pt x="104764" y="40582"/>
                  </a:lnTo>
                  <a:lnTo>
                    <a:pt x="69597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7" y="405649"/>
                  </a:lnTo>
                  <a:lnTo>
                    <a:pt x="104764" y="434664"/>
                  </a:lnTo>
                  <a:lnTo>
                    <a:pt x="145127" y="456573"/>
                  </a:lnTo>
                  <a:lnTo>
                    <a:pt x="189729" y="470419"/>
                  </a:lnTo>
                  <a:lnTo>
                    <a:pt x="237617" y="475246"/>
                  </a:lnTo>
                  <a:lnTo>
                    <a:pt x="285508" y="470419"/>
                  </a:lnTo>
                  <a:lnTo>
                    <a:pt x="330114" y="456573"/>
                  </a:lnTo>
                  <a:lnTo>
                    <a:pt x="370479" y="434664"/>
                  </a:lnTo>
                  <a:lnTo>
                    <a:pt x="405647" y="405649"/>
                  </a:lnTo>
                  <a:lnTo>
                    <a:pt x="434663" y="370482"/>
                  </a:lnTo>
                  <a:lnTo>
                    <a:pt x="456572" y="330119"/>
                  </a:lnTo>
                  <a:lnTo>
                    <a:pt x="470419" y="285516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2" y="145132"/>
                  </a:lnTo>
                  <a:lnTo>
                    <a:pt x="434663" y="104767"/>
                  </a:lnTo>
                  <a:lnTo>
                    <a:pt x="405647" y="69599"/>
                  </a:lnTo>
                  <a:lnTo>
                    <a:pt x="370479" y="40582"/>
                  </a:lnTo>
                  <a:lnTo>
                    <a:pt x="330114" y="18673"/>
                  </a:lnTo>
                  <a:lnTo>
                    <a:pt x="285508" y="4827"/>
                  </a:lnTo>
                  <a:lnTo>
                    <a:pt x="237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1922" y="337820"/>
              <a:ext cx="656163" cy="656155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636681" y="12966698"/>
            <a:ext cx="200177" cy="20017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85845" y="12966698"/>
            <a:ext cx="200177" cy="20017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135008" y="12966698"/>
            <a:ext cx="200177" cy="20017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384170" y="12966698"/>
            <a:ext cx="200177" cy="200177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633328" y="12966698"/>
            <a:ext cx="200177" cy="20017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882490" y="12966698"/>
            <a:ext cx="200177" cy="200177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131654" y="12966698"/>
            <a:ext cx="200177" cy="200177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380816" y="12966698"/>
            <a:ext cx="200177" cy="200177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29974" y="12966698"/>
            <a:ext cx="200177" cy="20017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879136" y="12966698"/>
            <a:ext cx="200177" cy="200177"/>
          </a:xfrm>
          <a:prstGeom prst="rect">
            <a:avLst/>
          </a:prstGeom>
        </p:spPr>
      </p:pic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716000" cy="13716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9220" y="1313433"/>
            <a:ext cx="217678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125" dirty="0">
                <a:solidFill>
                  <a:srgbClr val="FFFFFF"/>
                </a:solidFill>
              </a:rPr>
              <a:t>Now,</a:t>
            </a:r>
            <a:endParaRPr sz="720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ﬁrst</a:t>
            </a:r>
            <a:r>
              <a:rPr spc="-565" dirty="0"/>
              <a:t> </a:t>
            </a:r>
            <a:r>
              <a:rPr spc="225" dirty="0"/>
              <a:t>w</a:t>
            </a:r>
            <a:r>
              <a:rPr spc="155" dirty="0"/>
              <a:t>e</a:t>
            </a:r>
            <a:r>
              <a:rPr spc="-395" dirty="0"/>
              <a:t> </a:t>
            </a:r>
            <a:r>
              <a:rPr spc="200" dirty="0"/>
              <a:t>need</a:t>
            </a:r>
            <a:r>
              <a:rPr spc="-395" dirty="0"/>
              <a:t> </a:t>
            </a:r>
            <a:r>
              <a:rPr spc="-165" dirty="0"/>
              <a:t>t</a:t>
            </a:r>
            <a:r>
              <a:rPr spc="254" dirty="0"/>
              <a:t>o</a:t>
            </a:r>
            <a:r>
              <a:rPr spc="-395" dirty="0"/>
              <a:t> </a:t>
            </a:r>
            <a:r>
              <a:rPr spc="-430" dirty="0"/>
              <a:t>r</a:t>
            </a:r>
            <a:r>
              <a:rPr spc="90" dirty="0"/>
              <a:t>equi</a:t>
            </a:r>
            <a:r>
              <a:rPr spc="-430" dirty="0"/>
              <a:t>r</a:t>
            </a:r>
            <a:r>
              <a:rPr spc="155" dirty="0"/>
              <a:t>e</a:t>
            </a:r>
            <a:r>
              <a:rPr spc="-395" dirty="0"/>
              <a:t> </a:t>
            </a:r>
            <a:r>
              <a:rPr spc="45" dirty="0"/>
              <a:t>the</a:t>
            </a:r>
            <a:r>
              <a:rPr spc="-395" dirty="0"/>
              <a:t> </a:t>
            </a:r>
            <a:r>
              <a:rPr spc="210" dirty="0"/>
              <a:t>fs</a:t>
            </a:r>
          </a:p>
          <a:p>
            <a:pPr marL="12700">
              <a:lnSpc>
                <a:spcPct val="100000"/>
              </a:lnSpc>
            </a:pPr>
            <a:r>
              <a:rPr spc="250" dirty="0">
                <a:solidFill>
                  <a:srgbClr val="FFFFFF"/>
                </a:solidFill>
              </a:rPr>
              <a:t>and</a:t>
            </a:r>
            <a:r>
              <a:rPr spc="-395" dirty="0">
                <a:solidFill>
                  <a:srgbClr val="FFFFFF"/>
                </a:solidFill>
              </a:rPr>
              <a:t> </a:t>
            </a:r>
            <a:r>
              <a:rPr spc="175" dirty="0"/>
              <a:t>s</a:t>
            </a:r>
            <a:r>
              <a:rPr spc="80" dirty="0"/>
              <a:t>t</a:t>
            </a:r>
            <a:r>
              <a:rPr spc="254" dirty="0"/>
              <a:t>o</a:t>
            </a:r>
            <a:r>
              <a:rPr spc="-430" dirty="0"/>
              <a:t>r</a:t>
            </a:r>
            <a:r>
              <a:rPr spc="155" dirty="0"/>
              <a:t>e</a:t>
            </a:r>
            <a:r>
              <a:rPr spc="-395" dirty="0"/>
              <a:t> </a:t>
            </a:r>
            <a:r>
              <a:rPr spc="-180" dirty="0"/>
              <a:t>it</a:t>
            </a:r>
            <a:r>
              <a:rPr spc="-395" dirty="0"/>
              <a:t> </a:t>
            </a:r>
            <a:r>
              <a:rPr spc="170" dirty="0"/>
              <a:t>on</a:t>
            </a:r>
            <a:r>
              <a:rPr spc="-395" dirty="0"/>
              <a:t> </a:t>
            </a:r>
            <a:r>
              <a:rPr spc="260" dirty="0"/>
              <a:t>a</a:t>
            </a:r>
            <a:r>
              <a:rPr spc="-395" dirty="0"/>
              <a:t> </a:t>
            </a:r>
            <a:r>
              <a:rPr spc="295" dirty="0"/>
              <a:t>c</a:t>
            </a:r>
            <a:r>
              <a:rPr spc="170" dirty="0"/>
              <a:t>onst</a:t>
            </a:r>
            <a:r>
              <a:rPr spc="-395" dirty="0"/>
              <a:t> </a:t>
            </a:r>
            <a:r>
              <a:rPr spc="215" dirty="0"/>
              <a:t>b</a:t>
            </a:r>
            <a:r>
              <a:rPr spc="100" dirty="0"/>
              <a:t>y</a:t>
            </a:r>
            <a:r>
              <a:rPr spc="-740" dirty="0"/>
              <a:t> </a:t>
            </a:r>
            <a:r>
              <a:rPr spc="55" dirty="0"/>
              <a:t>writing</a:t>
            </a:r>
          </a:p>
          <a:p>
            <a:pPr marL="12700">
              <a:lnSpc>
                <a:spcPct val="100000"/>
              </a:lnSpc>
            </a:pPr>
            <a:r>
              <a:rPr spc="-955" dirty="0">
                <a:solidFill>
                  <a:srgbClr val="FFF100"/>
                </a:solidFill>
              </a:rPr>
              <a:t>`</a:t>
            </a:r>
            <a:r>
              <a:rPr spc="-869" dirty="0">
                <a:solidFill>
                  <a:srgbClr val="FFF100"/>
                </a:solidFill>
              </a:rPr>
              <a:t>c</a:t>
            </a:r>
            <a:r>
              <a:rPr spc="170" dirty="0">
                <a:solidFill>
                  <a:srgbClr val="FFF100"/>
                </a:solidFill>
              </a:rPr>
              <a:t>onst</a:t>
            </a:r>
            <a:r>
              <a:rPr spc="-395" dirty="0">
                <a:solidFill>
                  <a:srgbClr val="FFF100"/>
                </a:solidFill>
              </a:rPr>
              <a:t> </a:t>
            </a:r>
            <a:r>
              <a:rPr spc="210" dirty="0">
                <a:solidFill>
                  <a:srgbClr val="FFF100"/>
                </a:solidFill>
              </a:rPr>
              <a:t>fs</a:t>
            </a:r>
            <a:r>
              <a:rPr spc="-395" dirty="0">
                <a:solidFill>
                  <a:srgbClr val="FFF100"/>
                </a:solidFill>
              </a:rPr>
              <a:t> </a:t>
            </a:r>
            <a:r>
              <a:rPr spc="-960" dirty="0">
                <a:solidFill>
                  <a:srgbClr val="FFF100"/>
                </a:solidFill>
              </a:rPr>
              <a:t>=</a:t>
            </a:r>
            <a:r>
              <a:rPr spc="-395" dirty="0">
                <a:solidFill>
                  <a:srgbClr val="FFF100"/>
                </a:solidFill>
              </a:rPr>
              <a:t> </a:t>
            </a:r>
            <a:r>
              <a:rPr spc="-430" dirty="0">
                <a:solidFill>
                  <a:srgbClr val="FFF100"/>
                </a:solidFill>
              </a:rPr>
              <a:t>r</a:t>
            </a:r>
            <a:r>
              <a:rPr spc="90" dirty="0">
                <a:solidFill>
                  <a:srgbClr val="FFF100"/>
                </a:solidFill>
              </a:rPr>
              <a:t>equi</a:t>
            </a:r>
            <a:r>
              <a:rPr spc="-430" dirty="0">
                <a:solidFill>
                  <a:srgbClr val="FFF100"/>
                </a:solidFill>
              </a:rPr>
              <a:t>r</a:t>
            </a:r>
            <a:r>
              <a:rPr spc="45" dirty="0">
                <a:solidFill>
                  <a:srgbClr val="FFF100"/>
                </a:solidFill>
              </a:rPr>
              <a:t>e('f</a:t>
            </a:r>
            <a:r>
              <a:rPr dirty="0">
                <a:solidFill>
                  <a:srgbClr val="FFF100"/>
                </a:solidFill>
              </a:rPr>
              <a:t>s</a:t>
            </a:r>
            <a:r>
              <a:rPr spc="-819" dirty="0">
                <a:solidFill>
                  <a:srgbClr val="FFF100"/>
                </a:solidFill>
              </a:rPr>
              <a:t>')`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182" y="337835"/>
            <a:ext cx="590639" cy="59070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1919" y="12748482"/>
            <a:ext cx="625221" cy="629708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341922" y="337820"/>
            <a:ext cx="656590" cy="656590"/>
            <a:chOff x="341922" y="337820"/>
            <a:chExt cx="656590" cy="656590"/>
          </a:xfrm>
        </p:grpSpPr>
        <p:sp>
          <p:nvSpPr>
            <p:cNvPr id="9" name="object 9"/>
            <p:cNvSpPr/>
            <p:nvPr/>
          </p:nvSpPr>
          <p:spPr>
            <a:xfrm>
              <a:off x="432381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17" y="0"/>
                  </a:moveTo>
                  <a:lnTo>
                    <a:pt x="189729" y="4827"/>
                  </a:lnTo>
                  <a:lnTo>
                    <a:pt x="145127" y="18673"/>
                  </a:lnTo>
                  <a:lnTo>
                    <a:pt x="104764" y="40582"/>
                  </a:lnTo>
                  <a:lnTo>
                    <a:pt x="69597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7" y="405649"/>
                  </a:lnTo>
                  <a:lnTo>
                    <a:pt x="104764" y="434664"/>
                  </a:lnTo>
                  <a:lnTo>
                    <a:pt x="145127" y="456573"/>
                  </a:lnTo>
                  <a:lnTo>
                    <a:pt x="189729" y="470419"/>
                  </a:lnTo>
                  <a:lnTo>
                    <a:pt x="237617" y="475246"/>
                  </a:lnTo>
                  <a:lnTo>
                    <a:pt x="285508" y="470419"/>
                  </a:lnTo>
                  <a:lnTo>
                    <a:pt x="330114" y="456573"/>
                  </a:lnTo>
                  <a:lnTo>
                    <a:pt x="370479" y="434664"/>
                  </a:lnTo>
                  <a:lnTo>
                    <a:pt x="405647" y="405649"/>
                  </a:lnTo>
                  <a:lnTo>
                    <a:pt x="434663" y="370482"/>
                  </a:lnTo>
                  <a:lnTo>
                    <a:pt x="456572" y="330119"/>
                  </a:lnTo>
                  <a:lnTo>
                    <a:pt x="470419" y="285516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2" y="145132"/>
                  </a:lnTo>
                  <a:lnTo>
                    <a:pt x="434663" y="104767"/>
                  </a:lnTo>
                  <a:lnTo>
                    <a:pt x="405647" y="69599"/>
                  </a:lnTo>
                  <a:lnTo>
                    <a:pt x="370479" y="40582"/>
                  </a:lnTo>
                  <a:lnTo>
                    <a:pt x="330114" y="18673"/>
                  </a:lnTo>
                  <a:lnTo>
                    <a:pt x="285508" y="4827"/>
                  </a:lnTo>
                  <a:lnTo>
                    <a:pt x="237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22" y="337820"/>
              <a:ext cx="656163" cy="656155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30466" y="12966698"/>
            <a:ext cx="200177" cy="20017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179630" y="12966698"/>
            <a:ext cx="200177" cy="20017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428793" y="12966698"/>
            <a:ext cx="200177" cy="20017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677956" y="12966698"/>
            <a:ext cx="200177" cy="20017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927106" y="12966698"/>
            <a:ext cx="200190" cy="20017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176269" y="12966698"/>
            <a:ext cx="200190" cy="20017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425433" y="12966698"/>
            <a:ext cx="200177" cy="20017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674596" y="12966698"/>
            <a:ext cx="200177" cy="20017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72923" y="12966698"/>
            <a:ext cx="200177" cy="20017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923759" y="12966698"/>
            <a:ext cx="200177" cy="200177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6218528"/>
            <a:ext cx="13715999" cy="5204190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716000" cy="13716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19676" y="1729400"/>
            <a:ext cx="12252325" cy="441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7200" b="1" spc="5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7200" b="1" spc="-4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200" b="1" spc="405" dirty="0">
                <a:solidFill>
                  <a:srgbClr val="FFFFFF"/>
                </a:solidFill>
                <a:latin typeface="Trebuchet MS"/>
                <a:cs typeface="Trebuchet MS"/>
              </a:rPr>
              <a:t>am</a:t>
            </a:r>
            <a:r>
              <a:rPr sz="7200" b="1" spc="-4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200" b="1" spc="280" dirty="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sz="7200" b="1" spc="-4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200" b="1" spc="29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7200" b="1" spc="-4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200" b="1" spc="-434" dirty="0">
                <a:solidFill>
                  <a:srgbClr val="FFF100"/>
                </a:solidFill>
                <a:latin typeface="Trebuchet MS"/>
                <a:cs typeface="Trebuchet MS"/>
              </a:rPr>
              <a:t>`song.txt`</a:t>
            </a:r>
            <a:r>
              <a:rPr sz="7200" b="1" spc="-445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7200" b="1" spc="-20" dirty="0">
                <a:solidFill>
                  <a:srgbClr val="FFF100"/>
                </a:solidFill>
                <a:latin typeface="Trebuchet MS"/>
                <a:cs typeface="Trebuchet MS"/>
              </a:rPr>
              <a:t>ﬁle  </a:t>
            </a:r>
            <a:r>
              <a:rPr sz="7200" b="1" spc="190" dirty="0">
                <a:solidFill>
                  <a:srgbClr val="FFF100"/>
                </a:solidFill>
                <a:latin typeface="Trebuchet MS"/>
                <a:cs typeface="Trebuchet MS"/>
              </a:rPr>
              <a:t>on</a:t>
            </a:r>
            <a:r>
              <a:rPr sz="7200" b="1" spc="-445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7200" b="1" spc="365" dirty="0">
                <a:solidFill>
                  <a:srgbClr val="FFF100"/>
                </a:solidFill>
                <a:latin typeface="Trebuchet MS"/>
                <a:cs typeface="Trebuchet MS"/>
              </a:rPr>
              <a:t>same</a:t>
            </a:r>
            <a:r>
              <a:rPr sz="7200" b="1" spc="-445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7200" b="1" spc="-190" dirty="0">
                <a:solidFill>
                  <a:srgbClr val="FFF100"/>
                </a:solidFill>
                <a:latin typeface="Trebuchet MS"/>
                <a:cs typeface="Trebuchet MS"/>
              </a:rPr>
              <a:t>f</a:t>
            </a:r>
            <a:r>
              <a:rPr sz="7200" b="1" spc="155" dirty="0">
                <a:solidFill>
                  <a:srgbClr val="FFF100"/>
                </a:solidFill>
                <a:latin typeface="Trebuchet MS"/>
                <a:cs typeface="Trebuchet MS"/>
              </a:rPr>
              <a:t>older</a:t>
            </a:r>
            <a:r>
              <a:rPr sz="7200" b="1" spc="-615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7200" b="1" spc="28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7200" b="1" spc="-4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200" b="1" spc="-48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7200" b="1" spc="310" dirty="0">
                <a:solidFill>
                  <a:srgbClr val="FFFFFF"/>
                </a:solidFill>
                <a:latin typeface="Trebuchet MS"/>
                <a:cs typeface="Trebuchet MS"/>
              </a:rPr>
              <a:t>ead</a:t>
            </a:r>
            <a:r>
              <a:rPr sz="7200" b="1" spc="-4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200" b="1" spc="-20" dirty="0">
                <a:solidFill>
                  <a:srgbClr val="FFFFFF"/>
                </a:solidFill>
                <a:latin typeface="Trebuchet MS"/>
                <a:cs typeface="Trebuchet MS"/>
              </a:rPr>
              <a:t>ﬁle  </a:t>
            </a:r>
            <a:r>
              <a:rPr sz="7200" b="1" spc="-18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7200" b="1" spc="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7200" b="1" spc="-125" dirty="0">
                <a:solidFill>
                  <a:srgbClr val="FFFFFF"/>
                </a:solidFill>
                <a:latin typeface="Trebuchet MS"/>
                <a:cs typeface="Trebuchet MS"/>
              </a:rPr>
              <a:t>xt</a:t>
            </a:r>
            <a:r>
              <a:rPr sz="7200" b="1" spc="-4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200" b="1" spc="280" dirty="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sz="7200" b="1" spc="-4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200" b="1" spc="-2385" dirty="0">
                <a:solidFill>
                  <a:srgbClr val="FFF100"/>
                </a:solidFill>
                <a:latin typeface="Trebuchet MS"/>
                <a:cs typeface="Trebuchet MS"/>
              </a:rPr>
              <a:t>`</a:t>
            </a:r>
            <a:r>
              <a:rPr sz="7200" b="1" spc="-480" dirty="0">
                <a:solidFill>
                  <a:srgbClr val="FFF100"/>
                </a:solidFill>
                <a:latin typeface="Trebuchet MS"/>
                <a:cs typeface="Trebuchet MS"/>
              </a:rPr>
              <a:t>r</a:t>
            </a:r>
            <a:r>
              <a:rPr sz="7200" b="1" spc="125" dirty="0">
                <a:solidFill>
                  <a:srgbClr val="FFF100"/>
                </a:solidFill>
                <a:latin typeface="Trebuchet MS"/>
                <a:cs typeface="Trebuchet MS"/>
              </a:rPr>
              <a:t>eadFile</a:t>
            </a:r>
            <a:r>
              <a:rPr sz="7200" b="1" spc="600" dirty="0">
                <a:solidFill>
                  <a:srgbClr val="FFF100"/>
                </a:solidFill>
                <a:latin typeface="Trebuchet MS"/>
                <a:cs typeface="Trebuchet MS"/>
              </a:rPr>
              <a:t>S</a:t>
            </a:r>
            <a:r>
              <a:rPr sz="7200" b="1" spc="-380" dirty="0">
                <a:solidFill>
                  <a:srgbClr val="FFF100"/>
                </a:solidFill>
                <a:latin typeface="Trebuchet MS"/>
                <a:cs typeface="Trebuchet MS"/>
              </a:rPr>
              <a:t>ync`  </a:t>
            </a:r>
            <a:r>
              <a:rPr sz="7200" b="1" spc="285" dirty="0">
                <a:solidFill>
                  <a:srgbClr val="FFF100"/>
                </a:solidFill>
                <a:latin typeface="Trebuchet MS"/>
                <a:cs typeface="Trebuchet MS"/>
              </a:rPr>
              <a:t>and</a:t>
            </a:r>
            <a:r>
              <a:rPr sz="7200" b="1" spc="-450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7200" b="1" spc="260" dirty="0">
                <a:solidFill>
                  <a:srgbClr val="FFFFFF"/>
                </a:solidFill>
                <a:latin typeface="Trebuchet MS"/>
                <a:cs typeface="Trebuchet MS"/>
              </a:rPr>
              <a:t>console</a:t>
            </a:r>
            <a:r>
              <a:rPr sz="7200" b="1" spc="-4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200" b="1" spc="465" dirty="0">
                <a:solidFill>
                  <a:srgbClr val="FFF100"/>
                </a:solidFill>
                <a:latin typeface="Trebuchet MS"/>
                <a:cs typeface="Trebuchet MS"/>
              </a:rPr>
              <a:t>log</a:t>
            </a:r>
            <a:r>
              <a:rPr sz="7200" b="1" spc="-450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7200" b="1" spc="-204" dirty="0">
                <a:solidFill>
                  <a:srgbClr val="FFF100"/>
                </a:solidFill>
                <a:latin typeface="Trebuchet MS"/>
                <a:cs typeface="Trebuchet MS"/>
              </a:rPr>
              <a:t>it</a:t>
            </a:r>
            <a:endParaRPr sz="72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182" y="337835"/>
            <a:ext cx="590652" cy="59070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1919" y="12748482"/>
            <a:ext cx="625221" cy="62970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341922" y="337820"/>
            <a:ext cx="656590" cy="656590"/>
            <a:chOff x="341922" y="337820"/>
            <a:chExt cx="656590" cy="656590"/>
          </a:xfrm>
        </p:grpSpPr>
        <p:sp>
          <p:nvSpPr>
            <p:cNvPr id="8" name="object 8"/>
            <p:cNvSpPr/>
            <p:nvPr/>
          </p:nvSpPr>
          <p:spPr>
            <a:xfrm>
              <a:off x="432381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29" y="0"/>
                  </a:moveTo>
                  <a:lnTo>
                    <a:pt x="189738" y="4827"/>
                  </a:lnTo>
                  <a:lnTo>
                    <a:pt x="145132" y="18673"/>
                  </a:lnTo>
                  <a:lnTo>
                    <a:pt x="104767" y="40582"/>
                  </a:lnTo>
                  <a:lnTo>
                    <a:pt x="69599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9" y="405649"/>
                  </a:lnTo>
                  <a:lnTo>
                    <a:pt x="104767" y="434664"/>
                  </a:lnTo>
                  <a:lnTo>
                    <a:pt x="145132" y="456573"/>
                  </a:lnTo>
                  <a:lnTo>
                    <a:pt x="189738" y="470419"/>
                  </a:lnTo>
                  <a:lnTo>
                    <a:pt x="237629" y="475246"/>
                  </a:lnTo>
                  <a:lnTo>
                    <a:pt x="285516" y="470419"/>
                  </a:lnTo>
                  <a:lnTo>
                    <a:pt x="330119" y="456573"/>
                  </a:lnTo>
                  <a:lnTo>
                    <a:pt x="370482" y="434664"/>
                  </a:lnTo>
                  <a:lnTo>
                    <a:pt x="405649" y="405649"/>
                  </a:lnTo>
                  <a:lnTo>
                    <a:pt x="434664" y="370482"/>
                  </a:lnTo>
                  <a:lnTo>
                    <a:pt x="456573" y="330119"/>
                  </a:lnTo>
                  <a:lnTo>
                    <a:pt x="470419" y="285516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3" y="145132"/>
                  </a:lnTo>
                  <a:lnTo>
                    <a:pt x="434664" y="104767"/>
                  </a:lnTo>
                  <a:lnTo>
                    <a:pt x="405649" y="69599"/>
                  </a:lnTo>
                  <a:lnTo>
                    <a:pt x="370482" y="40582"/>
                  </a:lnTo>
                  <a:lnTo>
                    <a:pt x="330119" y="18673"/>
                  </a:lnTo>
                  <a:lnTo>
                    <a:pt x="285516" y="4827"/>
                  </a:lnTo>
                  <a:lnTo>
                    <a:pt x="237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22" y="337820"/>
              <a:ext cx="656163" cy="656155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55866" y="12947040"/>
            <a:ext cx="200177" cy="20017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205030" y="12947040"/>
            <a:ext cx="200177" cy="20017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454193" y="12947040"/>
            <a:ext cx="200177" cy="20017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703349" y="12947040"/>
            <a:ext cx="200177" cy="20017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952513" y="12947040"/>
            <a:ext cx="200177" cy="20017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201676" y="12947040"/>
            <a:ext cx="200177" cy="20017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450840" y="12947040"/>
            <a:ext cx="200177" cy="20017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699996" y="12947040"/>
            <a:ext cx="200177" cy="20017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949159" y="12947040"/>
            <a:ext cx="200177" cy="20017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98323" y="12947040"/>
            <a:ext cx="200177" cy="20017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7189413"/>
            <a:ext cx="13715999" cy="3948261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716000" cy="13716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67314" y="1338107"/>
            <a:ext cx="10035540" cy="441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7200" b="1" spc="325" dirty="0">
                <a:solidFill>
                  <a:srgbClr val="FFFFFF"/>
                </a:solidFill>
                <a:latin typeface="Trebuchet MS"/>
                <a:cs typeface="Trebuchet MS"/>
              </a:rPr>
              <a:t>Using </a:t>
            </a:r>
            <a:r>
              <a:rPr sz="7200" b="1" dirty="0">
                <a:solidFill>
                  <a:srgbClr val="FFF100"/>
                </a:solidFill>
                <a:latin typeface="Trebuchet MS"/>
                <a:cs typeface="Trebuchet MS"/>
              </a:rPr>
              <a:t>fs.writeFileSync </a:t>
            </a:r>
            <a:r>
              <a:rPr sz="7200" b="1" spc="5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7200" b="1" spc="-415" dirty="0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sz="7200" b="1" spc="345" dirty="0">
                <a:solidFill>
                  <a:srgbClr val="2D3092"/>
                </a:solidFill>
                <a:latin typeface="Trebuchet MS"/>
                <a:cs typeface="Trebuchet MS"/>
              </a:rPr>
              <a:t>p</a:t>
            </a:r>
            <a:r>
              <a:rPr sz="7200" b="1" spc="285" dirty="0">
                <a:solidFill>
                  <a:srgbClr val="2D3092"/>
                </a:solidFill>
                <a:latin typeface="Trebuchet MS"/>
                <a:cs typeface="Trebuchet MS"/>
              </a:rPr>
              <a:t>a</a:t>
            </a:r>
            <a:r>
              <a:rPr sz="7200" b="1" spc="-330" dirty="0">
                <a:solidFill>
                  <a:srgbClr val="2D3092"/>
                </a:solidFill>
                <a:latin typeface="Trebuchet MS"/>
                <a:cs typeface="Trebuchet MS"/>
              </a:rPr>
              <a:t>th,</a:t>
            </a:r>
            <a:r>
              <a:rPr sz="7200" b="1" spc="-445" dirty="0">
                <a:solidFill>
                  <a:srgbClr val="2D3092"/>
                </a:solidFill>
                <a:latin typeface="Trebuchet MS"/>
                <a:cs typeface="Trebuchet MS"/>
              </a:rPr>
              <a:t> </a:t>
            </a:r>
            <a:r>
              <a:rPr sz="7200" b="1" spc="395" dirty="0">
                <a:solidFill>
                  <a:srgbClr val="2D3092"/>
                </a:solidFill>
                <a:latin typeface="Trebuchet MS"/>
                <a:cs typeface="Trebuchet MS"/>
              </a:rPr>
              <a:t>d</a:t>
            </a:r>
            <a:r>
              <a:rPr sz="7200" b="1" spc="330" dirty="0">
                <a:solidFill>
                  <a:srgbClr val="2D3092"/>
                </a:solidFill>
                <a:latin typeface="Trebuchet MS"/>
                <a:cs typeface="Trebuchet MS"/>
              </a:rPr>
              <a:t>a</a:t>
            </a:r>
            <a:r>
              <a:rPr sz="7200" b="1" spc="100" dirty="0">
                <a:solidFill>
                  <a:srgbClr val="2D3092"/>
                </a:solidFill>
                <a:latin typeface="Trebuchet MS"/>
                <a:cs typeface="Trebuchet MS"/>
              </a:rPr>
              <a:t>ta</a:t>
            </a:r>
            <a:r>
              <a:rPr sz="7200" b="1" spc="-315" dirty="0">
                <a:solidFill>
                  <a:srgbClr val="2D3092"/>
                </a:solidFill>
                <a:latin typeface="Trebuchet MS"/>
                <a:cs typeface="Trebuchet MS"/>
              </a:rPr>
              <a:t>F</a:t>
            </a:r>
            <a:r>
              <a:rPr sz="7200" b="1" spc="-5" dirty="0">
                <a:solidFill>
                  <a:srgbClr val="2D3092"/>
                </a:solidFill>
                <a:latin typeface="Trebuchet MS"/>
                <a:cs typeface="Trebuchet MS"/>
              </a:rPr>
              <a:t>or</a:t>
            </a:r>
            <a:r>
              <a:rPr sz="7200" b="1" spc="944" dirty="0">
                <a:solidFill>
                  <a:srgbClr val="2D3092"/>
                </a:solidFill>
                <a:latin typeface="Trebuchet MS"/>
                <a:cs typeface="Trebuchet MS"/>
              </a:rPr>
              <a:t>W</a:t>
            </a:r>
            <a:r>
              <a:rPr sz="7200" b="1" spc="-225" dirty="0">
                <a:solidFill>
                  <a:srgbClr val="2D3092"/>
                </a:solidFill>
                <a:latin typeface="Trebuchet MS"/>
                <a:cs typeface="Trebuchet MS"/>
              </a:rPr>
              <a:t>ri</a:t>
            </a:r>
            <a:r>
              <a:rPr sz="7200" b="1" spc="-340" dirty="0">
                <a:solidFill>
                  <a:srgbClr val="2D3092"/>
                </a:solidFill>
                <a:latin typeface="Trebuchet MS"/>
                <a:cs typeface="Trebuchet MS"/>
              </a:rPr>
              <a:t>t</a:t>
            </a:r>
            <a:r>
              <a:rPr sz="7200" b="1" spc="65" dirty="0">
                <a:solidFill>
                  <a:srgbClr val="2D3092"/>
                </a:solidFill>
                <a:latin typeface="Trebuchet MS"/>
                <a:cs typeface="Trebuchet MS"/>
              </a:rPr>
              <a:t>e</a:t>
            </a:r>
            <a:r>
              <a:rPr sz="7200" b="1" spc="-370" dirty="0">
                <a:solidFill>
                  <a:srgbClr val="FFFFFF"/>
                </a:solidFill>
                <a:latin typeface="Trebuchet MS"/>
                <a:cs typeface="Trebuchet MS"/>
              </a:rPr>
              <a:t>)  </a:t>
            </a:r>
            <a:r>
              <a:rPr sz="7200" b="1" spc="254" dirty="0">
                <a:solidFill>
                  <a:srgbClr val="2D3092"/>
                </a:solidFill>
                <a:latin typeface="Trebuchet MS"/>
                <a:cs typeface="Trebuchet MS"/>
              </a:rPr>
              <a:t>w</a:t>
            </a:r>
            <a:r>
              <a:rPr sz="7200" b="1" spc="170" dirty="0">
                <a:solidFill>
                  <a:srgbClr val="2D3092"/>
                </a:solidFill>
                <a:latin typeface="Trebuchet MS"/>
                <a:cs typeface="Trebuchet MS"/>
              </a:rPr>
              <a:t>e</a:t>
            </a:r>
            <a:r>
              <a:rPr sz="7200" b="1" spc="-445" dirty="0">
                <a:solidFill>
                  <a:srgbClr val="2D3092"/>
                </a:solidFill>
                <a:latin typeface="Trebuchet MS"/>
                <a:cs typeface="Trebuchet MS"/>
              </a:rPr>
              <a:t> </a:t>
            </a:r>
            <a:r>
              <a:rPr sz="7200" b="1" spc="254" dirty="0">
                <a:solidFill>
                  <a:srgbClr val="2D3092"/>
                </a:solidFill>
                <a:latin typeface="Trebuchet MS"/>
                <a:cs typeface="Trebuchet MS"/>
              </a:rPr>
              <a:t>can</a:t>
            </a:r>
            <a:r>
              <a:rPr sz="7200" b="1" spc="-640" dirty="0">
                <a:solidFill>
                  <a:srgbClr val="2D3092"/>
                </a:solidFill>
                <a:latin typeface="Trebuchet MS"/>
                <a:cs typeface="Trebuchet MS"/>
              </a:rPr>
              <a:t> </a:t>
            </a:r>
            <a:r>
              <a:rPr sz="7200" b="1" spc="-80" dirty="0">
                <a:solidFill>
                  <a:srgbClr val="2D3092"/>
                </a:solidFill>
                <a:latin typeface="Trebuchet MS"/>
                <a:cs typeface="Trebuchet MS"/>
              </a:rPr>
              <a:t>wri</a:t>
            </a:r>
            <a:r>
              <a:rPr sz="7200" b="1" spc="-160" dirty="0">
                <a:solidFill>
                  <a:srgbClr val="2D3092"/>
                </a:solidFill>
                <a:latin typeface="Trebuchet MS"/>
                <a:cs typeface="Trebuchet MS"/>
              </a:rPr>
              <a:t>t</a:t>
            </a:r>
            <a:r>
              <a:rPr sz="7200" b="1" spc="170" dirty="0">
                <a:solidFill>
                  <a:srgbClr val="2D3092"/>
                </a:solidFill>
                <a:latin typeface="Trebuchet MS"/>
                <a:cs typeface="Trebuchet MS"/>
              </a:rPr>
              <a:t>e</a:t>
            </a:r>
            <a:r>
              <a:rPr sz="7200" b="1" spc="-445" dirty="0">
                <a:solidFill>
                  <a:srgbClr val="2D3092"/>
                </a:solidFill>
                <a:latin typeface="Trebuchet MS"/>
                <a:cs typeface="Trebuchet MS"/>
              </a:rPr>
              <a:t> </a:t>
            </a:r>
            <a:r>
              <a:rPr sz="7200" b="1" spc="-110" dirty="0">
                <a:solidFill>
                  <a:srgbClr val="2D3092"/>
                </a:solidFill>
                <a:latin typeface="Trebuchet MS"/>
                <a:cs typeface="Trebuchet MS"/>
              </a:rPr>
              <a:t>in</a:t>
            </a:r>
            <a:r>
              <a:rPr sz="7200" b="1" spc="-445" dirty="0">
                <a:solidFill>
                  <a:srgbClr val="2D3092"/>
                </a:solidFill>
                <a:latin typeface="Trebuchet MS"/>
                <a:cs typeface="Trebuchet MS"/>
              </a:rPr>
              <a:t> </a:t>
            </a:r>
            <a:r>
              <a:rPr sz="7200" b="1" spc="55" dirty="0">
                <a:solidFill>
                  <a:srgbClr val="2D3092"/>
                </a:solidFill>
                <a:latin typeface="Trebuchet MS"/>
                <a:cs typeface="Trebuchet MS"/>
              </a:rPr>
              <a:t>the</a:t>
            </a:r>
            <a:r>
              <a:rPr sz="7200" b="1" spc="-445" dirty="0">
                <a:solidFill>
                  <a:srgbClr val="2D3092"/>
                </a:solidFill>
                <a:latin typeface="Trebuchet MS"/>
                <a:cs typeface="Trebuchet MS"/>
              </a:rPr>
              <a:t> </a:t>
            </a:r>
            <a:r>
              <a:rPr sz="7200" b="1" spc="-20" dirty="0">
                <a:solidFill>
                  <a:srgbClr val="2D3092"/>
                </a:solidFill>
                <a:latin typeface="Trebuchet MS"/>
                <a:cs typeface="Trebuchet MS"/>
              </a:rPr>
              <a:t>ﬁle</a:t>
            </a:r>
            <a:r>
              <a:rPr sz="7200" b="1" spc="-860" dirty="0">
                <a:solidFill>
                  <a:srgbClr val="FFFFFF"/>
                </a:solidFill>
                <a:latin typeface="Trebuchet MS"/>
                <a:cs typeface="Trebuchet MS"/>
              </a:rPr>
              <a:t>,  </a:t>
            </a:r>
            <a:r>
              <a:rPr sz="7200" b="1" spc="275" dirty="0">
                <a:solidFill>
                  <a:srgbClr val="FFFFFF"/>
                </a:solidFill>
                <a:latin typeface="Trebuchet MS"/>
                <a:cs typeface="Trebuchet MS"/>
              </a:rPr>
              <a:t>wh</a:t>
            </a:r>
            <a:r>
              <a:rPr sz="7200" b="1" spc="18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7200" b="1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7200" b="1" spc="-6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200" b="1" spc="254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7200" b="1" spc="17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7200" b="1" spc="-4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200" b="1" spc="225" dirty="0">
                <a:solidFill>
                  <a:srgbClr val="FFFFFF"/>
                </a:solidFill>
                <a:latin typeface="Trebuchet MS"/>
                <a:cs typeface="Trebuchet MS"/>
              </a:rPr>
              <a:t>need</a:t>
            </a:r>
            <a:r>
              <a:rPr sz="7200" b="1" spc="-4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200" b="1" spc="-18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7200" b="1" spc="2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7200" b="1" spc="-6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200" b="1" spc="-80" dirty="0">
                <a:solidFill>
                  <a:srgbClr val="FFFFFF"/>
                </a:solidFill>
                <a:latin typeface="Trebuchet MS"/>
                <a:cs typeface="Trebuchet MS"/>
              </a:rPr>
              <a:t>wri</a:t>
            </a:r>
            <a:r>
              <a:rPr sz="7200" b="1" spc="-1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7200" b="1" spc="-425" dirty="0">
                <a:solidFill>
                  <a:srgbClr val="FFFFFF"/>
                </a:solidFill>
                <a:latin typeface="Trebuchet MS"/>
                <a:cs typeface="Trebuchet MS"/>
              </a:rPr>
              <a:t>e.</a:t>
            </a:r>
            <a:endParaRPr sz="72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34182" y="337835"/>
            <a:ext cx="590652" cy="59070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1919" y="12748482"/>
            <a:ext cx="625221" cy="62970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341922" y="337820"/>
            <a:ext cx="656590" cy="656590"/>
            <a:chOff x="341922" y="337820"/>
            <a:chExt cx="656590" cy="656590"/>
          </a:xfrm>
        </p:grpSpPr>
        <p:sp>
          <p:nvSpPr>
            <p:cNvPr id="8" name="object 8"/>
            <p:cNvSpPr/>
            <p:nvPr/>
          </p:nvSpPr>
          <p:spPr>
            <a:xfrm>
              <a:off x="432381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17" y="0"/>
                  </a:moveTo>
                  <a:lnTo>
                    <a:pt x="189729" y="4827"/>
                  </a:lnTo>
                  <a:lnTo>
                    <a:pt x="145127" y="18673"/>
                  </a:lnTo>
                  <a:lnTo>
                    <a:pt x="104764" y="40582"/>
                  </a:lnTo>
                  <a:lnTo>
                    <a:pt x="69597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7" y="405649"/>
                  </a:lnTo>
                  <a:lnTo>
                    <a:pt x="104764" y="434664"/>
                  </a:lnTo>
                  <a:lnTo>
                    <a:pt x="145127" y="456573"/>
                  </a:lnTo>
                  <a:lnTo>
                    <a:pt x="189729" y="470419"/>
                  </a:lnTo>
                  <a:lnTo>
                    <a:pt x="237617" y="475246"/>
                  </a:lnTo>
                  <a:lnTo>
                    <a:pt x="285508" y="470419"/>
                  </a:lnTo>
                  <a:lnTo>
                    <a:pt x="330114" y="456573"/>
                  </a:lnTo>
                  <a:lnTo>
                    <a:pt x="370479" y="434664"/>
                  </a:lnTo>
                  <a:lnTo>
                    <a:pt x="405647" y="405649"/>
                  </a:lnTo>
                  <a:lnTo>
                    <a:pt x="434663" y="370482"/>
                  </a:lnTo>
                  <a:lnTo>
                    <a:pt x="456572" y="330119"/>
                  </a:lnTo>
                  <a:lnTo>
                    <a:pt x="470419" y="285516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2" y="145132"/>
                  </a:lnTo>
                  <a:lnTo>
                    <a:pt x="434663" y="104767"/>
                  </a:lnTo>
                  <a:lnTo>
                    <a:pt x="405647" y="69599"/>
                  </a:lnTo>
                  <a:lnTo>
                    <a:pt x="370479" y="40582"/>
                  </a:lnTo>
                  <a:lnTo>
                    <a:pt x="330114" y="18673"/>
                  </a:lnTo>
                  <a:lnTo>
                    <a:pt x="285508" y="4827"/>
                  </a:lnTo>
                  <a:lnTo>
                    <a:pt x="237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1922" y="337820"/>
              <a:ext cx="656164" cy="656155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955866" y="12925882"/>
            <a:ext cx="200177" cy="20017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205030" y="12925882"/>
            <a:ext cx="200177" cy="20017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454193" y="12925882"/>
            <a:ext cx="200177" cy="20017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703343" y="12925882"/>
            <a:ext cx="200190" cy="20017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952506" y="12925882"/>
            <a:ext cx="200190" cy="20017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201669" y="12925882"/>
            <a:ext cx="200177" cy="20017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450833" y="12925882"/>
            <a:ext cx="200177" cy="20017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699996" y="12925882"/>
            <a:ext cx="200177" cy="20017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198323" y="12925882"/>
            <a:ext cx="200177" cy="20017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949159" y="12925882"/>
            <a:ext cx="200177" cy="20017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6591325"/>
            <a:ext cx="13715999" cy="5019763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716000" cy="137160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182" y="337841"/>
            <a:ext cx="590652" cy="59070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1919" y="12748482"/>
            <a:ext cx="625221" cy="629708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41922" y="337820"/>
            <a:ext cx="656590" cy="656590"/>
            <a:chOff x="341922" y="337820"/>
            <a:chExt cx="656590" cy="656590"/>
          </a:xfrm>
        </p:grpSpPr>
        <p:sp>
          <p:nvSpPr>
            <p:cNvPr id="7" name="object 7"/>
            <p:cNvSpPr/>
            <p:nvPr/>
          </p:nvSpPr>
          <p:spPr>
            <a:xfrm>
              <a:off x="432381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29" y="0"/>
                  </a:moveTo>
                  <a:lnTo>
                    <a:pt x="189738" y="4827"/>
                  </a:lnTo>
                  <a:lnTo>
                    <a:pt x="145132" y="18673"/>
                  </a:lnTo>
                  <a:lnTo>
                    <a:pt x="104767" y="40582"/>
                  </a:lnTo>
                  <a:lnTo>
                    <a:pt x="69599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7"/>
                  </a:lnTo>
                  <a:lnTo>
                    <a:pt x="18673" y="330121"/>
                  </a:lnTo>
                  <a:lnTo>
                    <a:pt x="40582" y="370486"/>
                  </a:lnTo>
                  <a:lnTo>
                    <a:pt x="69599" y="405655"/>
                  </a:lnTo>
                  <a:lnTo>
                    <a:pt x="104767" y="434673"/>
                  </a:lnTo>
                  <a:lnTo>
                    <a:pt x="145132" y="456583"/>
                  </a:lnTo>
                  <a:lnTo>
                    <a:pt x="189738" y="470431"/>
                  </a:lnTo>
                  <a:lnTo>
                    <a:pt x="237629" y="475259"/>
                  </a:lnTo>
                  <a:lnTo>
                    <a:pt x="285516" y="470431"/>
                  </a:lnTo>
                  <a:lnTo>
                    <a:pt x="330119" y="456583"/>
                  </a:lnTo>
                  <a:lnTo>
                    <a:pt x="370482" y="434673"/>
                  </a:lnTo>
                  <a:lnTo>
                    <a:pt x="405649" y="405655"/>
                  </a:lnTo>
                  <a:lnTo>
                    <a:pt x="434664" y="370486"/>
                  </a:lnTo>
                  <a:lnTo>
                    <a:pt x="456573" y="330121"/>
                  </a:lnTo>
                  <a:lnTo>
                    <a:pt x="470419" y="285517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3" y="145132"/>
                  </a:lnTo>
                  <a:lnTo>
                    <a:pt x="434664" y="104767"/>
                  </a:lnTo>
                  <a:lnTo>
                    <a:pt x="405649" y="69599"/>
                  </a:lnTo>
                  <a:lnTo>
                    <a:pt x="370482" y="40582"/>
                  </a:lnTo>
                  <a:lnTo>
                    <a:pt x="330119" y="18673"/>
                  </a:lnTo>
                  <a:lnTo>
                    <a:pt x="285516" y="4827"/>
                  </a:lnTo>
                  <a:lnTo>
                    <a:pt x="237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22" y="337820"/>
              <a:ext cx="656163" cy="656155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55866" y="12947040"/>
            <a:ext cx="200177" cy="20017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205030" y="12947040"/>
            <a:ext cx="200177" cy="20017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454193" y="12947040"/>
            <a:ext cx="200177" cy="20017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703349" y="12947040"/>
            <a:ext cx="200177" cy="20017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952513" y="12947040"/>
            <a:ext cx="200177" cy="20017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201676" y="12947040"/>
            <a:ext cx="200177" cy="20017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450840" y="12947040"/>
            <a:ext cx="200177" cy="20017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699996" y="12947040"/>
            <a:ext cx="200177" cy="20017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98323" y="12947040"/>
            <a:ext cx="200177" cy="20017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949159" y="12947040"/>
            <a:ext cx="200177" cy="200177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329214" y="1894644"/>
            <a:ext cx="12108815" cy="3317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7200" spc="185" dirty="0">
                <a:solidFill>
                  <a:srgbClr val="FFFFFF"/>
                </a:solidFill>
              </a:rPr>
              <a:t>A</a:t>
            </a:r>
            <a:r>
              <a:rPr sz="7200" spc="-45" dirty="0">
                <a:solidFill>
                  <a:srgbClr val="FFFFFF"/>
                </a:solidFill>
              </a:rPr>
              <a:t>f</a:t>
            </a:r>
            <a:r>
              <a:rPr sz="7200" spc="-145" dirty="0">
                <a:solidFill>
                  <a:srgbClr val="FFFFFF"/>
                </a:solidFill>
              </a:rPr>
              <a:t>t</a:t>
            </a:r>
            <a:r>
              <a:rPr sz="7200" spc="-60" dirty="0">
                <a:solidFill>
                  <a:srgbClr val="FFFFFF"/>
                </a:solidFill>
              </a:rPr>
              <a:t>er</a:t>
            </a:r>
            <a:r>
              <a:rPr sz="7200" spc="-810" dirty="0">
                <a:solidFill>
                  <a:srgbClr val="FFFFFF"/>
                </a:solidFill>
              </a:rPr>
              <a:t> </a:t>
            </a:r>
            <a:r>
              <a:rPr sz="7200" spc="-80" dirty="0">
                <a:solidFill>
                  <a:srgbClr val="FFFFFF"/>
                </a:solidFill>
              </a:rPr>
              <a:t>wri</a:t>
            </a:r>
            <a:r>
              <a:rPr sz="7200" spc="-160" dirty="0">
                <a:solidFill>
                  <a:srgbClr val="FFFFFF"/>
                </a:solidFill>
              </a:rPr>
              <a:t>t</a:t>
            </a:r>
            <a:r>
              <a:rPr sz="7200" spc="-400" dirty="0">
                <a:solidFill>
                  <a:srgbClr val="FFFFFF"/>
                </a:solidFill>
              </a:rPr>
              <a:t>e,</a:t>
            </a:r>
            <a:r>
              <a:rPr sz="7200" spc="-640" dirty="0">
                <a:solidFill>
                  <a:srgbClr val="FFFFFF"/>
                </a:solidFill>
              </a:rPr>
              <a:t> </a:t>
            </a:r>
            <a:r>
              <a:rPr sz="7200" spc="254" dirty="0">
                <a:solidFill>
                  <a:srgbClr val="FFF100"/>
                </a:solidFill>
              </a:rPr>
              <a:t>w</a:t>
            </a:r>
            <a:r>
              <a:rPr sz="7200" spc="170" dirty="0">
                <a:solidFill>
                  <a:srgbClr val="FFF100"/>
                </a:solidFill>
              </a:rPr>
              <a:t>e</a:t>
            </a:r>
            <a:r>
              <a:rPr sz="7200" spc="-445" dirty="0">
                <a:solidFill>
                  <a:srgbClr val="FFF100"/>
                </a:solidFill>
              </a:rPr>
              <a:t> </a:t>
            </a:r>
            <a:r>
              <a:rPr sz="7200" spc="225" dirty="0">
                <a:solidFill>
                  <a:srgbClr val="FFF100"/>
                </a:solidFill>
              </a:rPr>
              <a:t>need</a:t>
            </a:r>
            <a:r>
              <a:rPr sz="7200" spc="-445" dirty="0">
                <a:solidFill>
                  <a:srgbClr val="FFF100"/>
                </a:solidFill>
              </a:rPr>
              <a:t> </a:t>
            </a:r>
            <a:r>
              <a:rPr sz="7200" spc="-185" dirty="0">
                <a:solidFill>
                  <a:srgbClr val="FFF100"/>
                </a:solidFill>
              </a:rPr>
              <a:t>t</a:t>
            </a:r>
            <a:r>
              <a:rPr sz="7200" spc="285" dirty="0">
                <a:solidFill>
                  <a:srgbClr val="FFF100"/>
                </a:solidFill>
              </a:rPr>
              <a:t>o</a:t>
            </a:r>
            <a:r>
              <a:rPr sz="7200" spc="-445" dirty="0">
                <a:solidFill>
                  <a:srgbClr val="FFF100"/>
                </a:solidFill>
              </a:rPr>
              <a:t> </a:t>
            </a:r>
            <a:r>
              <a:rPr sz="7200" spc="-480" dirty="0">
                <a:solidFill>
                  <a:srgbClr val="FFF100"/>
                </a:solidFill>
              </a:rPr>
              <a:t>r</a:t>
            </a:r>
            <a:r>
              <a:rPr sz="7200" spc="250" dirty="0">
                <a:solidFill>
                  <a:srgbClr val="FFF100"/>
                </a:solidFill>
              </a:rPr>
              <a:t>ead  </a:t>
            </a:r>
            <a:r>
              <a:rPr sz="7200" spc="55" dirty="0">
                <a:solidFill>
                  <a:srgbClr val="FFF100"/>
                </a:solidFill>
              </a:rPr>
              <a:t>the</a:t>
            </a:r>
            <a:r>
              <a:rPr sz="7200" spc="-445" dirty="0">
                <a:solidFill>
                  <a:srgbClr val="FFF100"/>
                </a:solidFill>
              </a:rPr>
              <a:t> </a:t>
            </a:r>
            <a:r>
              <a:rPr sz="7200" spc="395" dirty="0">
                <a:solidFill>
                  <a:srgbClr val="FFF100"/>
                </a:solidFill>
              </a:rPr>
              <a:t>d</a:t>
            </a:r>
            <a:r>
              <a:rPr sz="7200" spc="330" dirty="0">
                <a:solidFill>
                  <a:srgbClr val="FFF100"/>
                </a:solidFill>
              </a:rPr>
              <a:t>a</a:t>
            </a:r>
            <a:r>
              <a:rPr sz="7200" spc="100" dirty="0">
                <a:solidFill>
                  <a:srgbClr val="FFF100"/>
                </a:solidFill>
              </a:rPr>
              <a:t>ta</a:t>
            </a:r>
            <a:r>
              <a:rPr sz="7200" spc="-445" dirty="0">
                <a:solidFill>
                  <a:srgbClr val="FFF100"/>
                </a:solidFill>
              </a:rPr>
              <a:t> </a:t>
            </a:r>
            <a:r>
              <a:rPr sz="7200" spc="380" dirty="0">
                <a:solidFill>
                  <a:srgbClr val="FFFFFF"/>
                </a:solidFill>
              </a:rPr>
              <a:t>so</a:t>
            </a:r>
            <a:r>
              <a:rPr sz="7200" spc="-445" dirty="0">
                <a:solidFill>
                  <a:srgbClr val="FFFFFF"/>
                </a:solidFill>
              </a:rPr>
              <a:t> </a:t>
            </a:r>
            <a:r>
              <a:rPr sz="7200" spc="90" dirty="0">
                <a:solidFill>
                  <a:srgbClr val="FFFFFF"/>
                </a:solidFill>
              </a:rPr>
              <a:t>th</a:t>
            </a:r>
            <a:r>
              <a:rPr sz="7200" spc="70" dirty="0">
                <a:solidFill>
                  <a:srgbClr val="FFFFFF"/>
                </a:solidFill>
              </a:rPr>
              <a:t>a</a:t>
            </a:r>
            <a:r>
              <a:rPr sz="7200" spc="-90" dirty="0">
                <a:solidFill>
                  <a:srgbClr val="FFFFFF"/>
                </a:solidFill>
              </a:rPr>
              <a:t>t</a:t>
            </a:r>
            <a:r>
              <a:rPr sz="7200" spc="-640" dirty="0">
                <a:solidFill>
                  <a:srgbClr val="FFFFFF"/>
                </a:solidFill>
              </a:rPr>
              <a:t> </a:t>
            </a:r>
            <a:r>
              <a:rPr sz="7200" spc="254" dirty="0">
                <a:solidFill>
                  <a:srgbClr val="FFFFFF"/>
                </a:solidFill>
              </a:rPr>
              <a:t>w</a:t>
            </a:r>
            <a:r>
              <a:rPr sz="7200" spc="170" dirty="0">
                <a:solidFill>
                  <a:srgbClr val="FFFFFF"/>
                </a:solidFill>
              </a:rPr>
              <a:t>e</a:t>
            </a:r>
            <a:r>
              <a:rPr sz="7200" spc="-445" dirty="0">
                <a:solidFill>
                  <a:srgbClr val="FFFFFF"/>
                </a:solidFill>
              </a:rPr>
              <a:t> </a:t>
            </a:r>
            <a:r>
              <a:rPr sz="7200" spc="254" dirty="0">
                <a:solidFill>
                  <a:srgbClr val="FFFFFF"/>
                </a:solidFill>
              </a:rPr>
              <a:t>can</a:t>
            </a:r>
            <a:r>
              <a:rPr sz="7200" spc="-445" dirty="0">
                <a:solidFill>
                  <a:srgbClr val="FFFFFF"/>
                </a:solidFill>
              </a:rPr>
              <a:t> </a:t>
            </a:r>
            <a:r>
              <a:rPr sz="7200" spc="225" dirty="0">
                <a:solidFill>
                  <a:srgbClr val="FFFFFF"/>
                </a:solidFill>
              </a:rPr>
              <a:t>see  </a:t>
            </a:r>
            <a:r>
              <a:rPr sz="7200" spc="-155" dirty="0"/>
              <a:t>if</a:t>
            </a:r>
            <a:r>
              <a:rPr sz="7200" spc="-790" dirty="0"/>
              <a:t> </a:t>
            </a:r>
            <a:r>
              <a:rPr sz="7200" spc="254" dirty="0"/>
              <a:t>w</a:t>
            </a:r>
            <a:r>
              <a:rPr sz="7200" spc="170" dirty="0"/>
              <a:t>e</a:t>
            </a:r>
            <a:r>
              <a:rPr sz="7200" spc="-640" dirty="0"/>
              <a:t> </a:t>
            </a:r>
            <a:r>
              <a:rPr sz="7200" spc="-80" dirty="0"/>
              <a:t>wri</a:t>
            </a:r>
            <a:r>
              <a:rPr sz="7200" spc="-160" dirty="0"/>
              <a:t>t</a:t>
            </a:r>
            <a:r>
              <a:rPr sz="7200" spc="170" dirty="0"/>
              <a:t>e</a:t>
            </a:r>
            <a:r>
              <a:rPr sz="7200" spc="-445" dirty="0"/>
              <a:t> </a:t>
            </a:r>
            <a:r>
              <a:rPr sz="7200" spc="-110" dirty="0"/>
              <a:t>in</a:t>
            </a:r>
            <a:r>
              <a:rPr sz="7200" spc="-445" dirty="0"/>
              <a:t> </a:t>
            </a:r>
            <a:r>
              <a:rPr sz="7200" spc="-20" dirty="0"/>
              <a:t>ﬁle</a:t>
            </a:r>
            <a:r>
              <a:rPr sz="7200" spc="-445" dirty="0"/>
              <a:t> </a:t>
            </a:r>
            <a:r>
              <a:rPr sz="7200" spc="370" dirty="0"/>
              <a:t>p</a:t>
            </a:r>
            <a:r>
              <a:rPr sz="7200" spc="-480" dirty="0"/>
              <a:t>r</a:t>
            </a:r>
            <a:r>
              <a:rPr sz="7200" spc="150" dirty="0"/>
              <a:t>oper</a:t>
            </a:r>
            <a:r>
              <a:rPr sz="7200" dirty="0"/>
              <a:t>l</a:t>
            </a:r>
            <a:r>
              <a:rPr sz="7200" spc="114" dirty="0"/>
              <a:t>y</a:t>
            </a:r>
            <a:endParaRPr sz="7200"/>
          </a:p>
        </p:txBody>
      </p:sp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6184900"/>
            <a:ext cx="13715999" cy="2246989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715999" cy="13715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4768081"/>
            <a:ext cx="13325305" cy="8610109"/>
            <a:chOff x="0" y="4768081"/>
            <a:chExt cx="13325305" cy="8610109"/>
          </a:xfrm>
        </p:grpSpPr>
        <p:sp>
          <p:nvSpPr>
            <p:cNvPr id="4" name="object 4"/>
            <p:cNvSpPr/>
            <p:nvPr/>
          </p:nvSpPr>
          <p:spPr>
            <a:xfrm>
              <a:off x="0" y="9113989"/>
              <a:ext cx="6235700" cy="1295400"/>
            </a:xfrm>
            <a:custGeom>
              <a:avLst/>
              <a:gdLst/>
              <a:ahLst/>
              <a:cxnLst/>
              <a:rect l="l" t="t" r="r" b="b"/>
              <a:pathLst>
                <a:path w="6235700" h="1295400">
                  <a:moveTo>
                    <a:pt x="6235103" y="0"/>
                  </a:moveTo>
                  <a:lnTo>
                    <a:pt x="0" y="0"/>
                  </a:lnTo>
                  <a:lnTo>
                    <a:pt x="0" y="1295336"/>
                  </a:lnTo>
                  <a:lnTo>
                    <a:pt x="6235103" y="1295336"/>
                  </a:lnTo>
                  <a:lnTo>
                    <a:pt x="623510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11169" y="4768081"/>
              <a:ext cx="8314136" cy="861010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10409313"/>
              <a:ext cx="9334500" cy="1448435"/>
            </a:xfrm>
            <a:custGeom>
              <a:avLst/>
              <a:gdLst/>
              <a:ahLst/>
              <a:cxnLst/>
              <a:rect l="l" t="t" r="r" b="b"/>
              <a:pathLst>
                <a:path w="9334500" h="1448434">
                  <a:moveTo>
                    <a:pt x="9334500" y="0"/>
                  </a:moveTo>
                  <a:lnTo>
                    <a:pt x="0" y="0"/>
                  </a:lnTo>
                  <a:lnTo>
                    <a:pt x="0" y="1448244"/>
                  </a:lnTo>
                  <a:lnTo>
                    <a:pt x="9334500" y="1448244"/>
                  </a:lnTo>
                  <a:lnTo>
                    <a:pt x="9334500" y="0"/>
                  </a:lnTo>
                  <a:close/>
                </a:path>
              </a:pathLst>
            </a:custGeom>
            <a:solidFill>
              <a:srgbClr val="FFF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0" y="7950212"/>
            <a:ext cx="4667250" cy="1163955"/>
          </a:xfrm>
          <a:prstGeom prst="rect">
            <a:avLst/>
          </a:prstGeom>
          <a:solidFill>
            <a:srgbClr val="2D3092"/>
          </a:solidFill>
        </p:spPr>
        <p:txBody>
          <a:bodyPr vert="horz" wrap="square" lIns="0" tIns="0" rIns="0" bIns="0" rtlCol="0">
            <a:spAutoFit/>
          </a:bodyPr>
          <a:lstStyle/>
          <a:p>
            <a:pPr marL="325755">
              <a:lnSpc>
                <a:spcPts val="8455"/>
              </a:lnSpc>
            </a:pPr>
            <a:r>
              <a:rPr sz="7200" b="1" spc="140" dirty="0">
                <a:solidFill>
                  <a:srgbClr val="FFFFFF"/>
                </a:solidFill>
                <a:latin typeface="Trebuchet MS"/>
                <a:cs typeface="Trebuchet MS"/>
              </a:rPr>
              <a:t>Creating</a:t>
            </a:r>
            <a:endParaRPr sz="7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9113990"/>
            <a:ext cx="6235700" cy="1295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5755">
              <a:lnSpc>
                <a:spcPts val="9610"/>
              </a:lnSpc>
            </a:pPr>
            <a:r>
              <a:rPr sz="8400" b="1" spc="33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endParaRPr sz="84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0" y="10409313"/>
            <a:ext cx="9334500" cy="144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5755">
              <a:lnSpc>
                <a:spcPts val="9770"/>
              </a:lnSpc>
            </a:pPr>
            <a:r>
              <a:rPr sz="8600" b="1" spc="245" dirty="0">
                <a:latin typeface="Trebuchet MS"/>
                <a:cs typeface="Trebuchet MS"/>
              </a:rPr>
              <a:t>Deleting</a:t>
            </a:r>
            <a:r>
              <a:rPr sz="8600" b="1" spc="-555" dirty="0">
                <a:latin typeface="Trebuchet MS"/>
                <a:cs typeface="Trebuchet MS"/>
              </a:rPr>
              <a:t> </a:t>
            </a:r>
            <a:r>
              <a:rPr sz="8600" b="1" spc="160" dirty="0">
                <a:latin typeface="Trebuchet MS"/>
                <a:cs typeface="Trebuchet MS"/>
              </a:rPr>
              <a:t>Folders</a:t>
            </a:r>
            <a:endParaRPr sz="8600">
              <a:latin typeface="Trebuchet MS"/>
              <a:cs typeface="Trebuchet M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34182" y="337835"/>
            <a:ext cx="590652" cy="590704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341922" y="337820"/>
            <a:ext cx="656590" cy="656590"/>
            <a:chOff x="341922" y="337820"/>
            <a:chExt cx="656590" cy="656590"/>
          </a:xfrm>
        </p:grpSpPr>
        <p:sp>
          <p:nvSpPr>
            <p:cNvPr id="16" name="object 16"/>
            <p:cNvSpPr/>
            <p:nvPr/>
          </p:nvSpPr>
          <p:spPr>
            <a:xfrm>
              <a:off x="432381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17" y="0"/>
                  </a:moveTo>
                  <a:lnTo>
                    <a:pt x="189729" y="4827"/>
                  </a:lnTo>
                  <a:lnTo>
                    <a:pt x="145127" y="18673"/>
                  </a:lnTo>
                  <a:lnTo>
                    <a:pt x="104764" y="40582"/>
                  </a:lnTo>
                  <a:lnTo>
                    <a:pt x="69597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7" y="405649"/>
                  </a:lnTo>
                  <a:lnTo>
                    <a:pt x="104764" y="434664"/>
                  </a:lnTo>
                  <a:lnTo>
                    <a:pt x="145127" y="456573"/>
                  </a:lnTo>
                  <a:lnTo>
                    <a:pt x="189729" y="470419"/>
                  </a:lnTo>
                  <a:lnTo>
                    <a:pt x="237617" y="475246"/>
                  </a:lnTo>
                  <a:lnTo>
                    <a:pt x="285508" y="470419"/>
                  </a:lnTo>
                  <a:lnTo>
                    <a:pt x="330114" y="456573"/>
                  </a:lnTo>
                  <a:lnTo>
                    <a:pt x="370479" y="434664"/>
                  </a:lnTo>
                  <a:lnTo>
                    <a:pt x="405647" y="405649"/>
                  </a:lnTo>
                  <a:lnTo>
                    <a:pt x="434663" y="370482"/>
                  </a:lnTo>
                  <a:lnTo>
                    <a:pt x="456572" y="330119"/>
                  </a:lnTo>
                  <a:lnTo>
                    <a:pt x="470419" y="285516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2" y="145132"/>
                  </a:lnTo>
                  <a:lnTo>
                    <a:pt x="434663" y="104767"/>
                  </a:lnTo>
                  <a:lnTo>
                    <a:pt x="405647" y="69599"/>
                  </a:lnTo>
                  <a:lnTo>
                    <a:pt x="370479" y="40582"/>
                  </a:lnTo>
                  <a:lnTo>
                    <a:pt x="330114" y="18673"/>
                  </a:lnTo>
                  <a:lnTo>
                    <a:pt x="285508" y="4827"/>
                  </a:lnTo>
                  <a:lnTo>
                    <a:pt x="237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22" y="337820"/>
              <a:ext cx="656163" cy="656155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341918" y="12748482"/>
            <a:ext cx="7737475" cy="629920"/>
            <a:chOff x="341918" y="12748482"/>
            <a:chExt cx="7737475" cy="629920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1918" y="12748482"/>
              <a:ext cx="625221" cy="62970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36681" y="12966699"/>
              <a:ext cx="200177" cy="20017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85845" y="12966699"/>
              <a:ext cx="200177" cy="20017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35007" y="12966699"/>
              <a:ext cx="200177" cy="20017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84170" y="12966699"/>
              <a:ext cx="200177" cy="20017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33328" y="12966699"/>
              <a:ext cx="200177" cy="20017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82490" y="12966699"/>
              <a:ext cx="200177" cy="20017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31654" y="12966699"/>
              <a:ext cx="200177" cy="20017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80816" y="12966699"/>
              <a:ext cx="200177" cy="20017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29974" y="12966699"/>
              <a:ext cx="200177" cy="20017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79137" y="12966699"/>
              <a:ext cx="200177" cy="200177"/>
            </a:xfrm>
            <a:prstGeom prst="rect">
              <a:avLst/>
            </a:prstGeom>
          </p:spPr>
        </p:pic>
      </p:grp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715999" cy="13715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9214" y="2037333"/>
            <a:ext cx="11139805" cy="1793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60" dirty="0">
                <a:solidFill>
                  <a:srgbClr val="FFFFFF"/>
                </a:solidFill>
              </a:rPr>
              <a:t>I'm</a:t>
            </a:r>
            <a:r>
              <a:rPr spc="-360" dirty="0">
                <a:solidFill>
                  <a:srgbClr val="FFFFFF"/>
                </a:solidFill>
              </a:rPr>
              <a:t> </a:t>
            </a:r>
            <a:r>
              <a:rPr spc="300" dirty="0">
                <a:solidFill>
                  <a:srgbClr val="FFFFFF"/>
                </a:solidFill>
              </a:rPr>
              <a:t>c</a:t>
            </a:r>
            <a:r>
              <a:rPr spc="-390" dirty="0">
                <a:solidFill>
                  <a:srgbClr val="FFFFFF"/>
                </a:solidFill>
              </a:rPr>
              <a:t>r</a:t>
            </a:r>
            <a:r>
              <a:rPr spc="195" dirty="0">
                <a:solidFill>
                  <a:srgbClr val="FFFFFF"/>
                </a:solidFill>
              </a:rPr>
              <a:t>e</a:t>
            </a:r>
            <a:r>
              <a:rPr spc="155" dirty="0">
                <a:solidFill>
                  <a:srgbClr val="FFFFFF"/>
                </a:solidFill>
              </a:rPr>
              <a:t>a</a:t>
            </a:r>
            <a:r>
              <a:rPr spc="130" dirty="0">
                <a:solidFill>
                  <a:srgbClr val="FFFFFF"/>
                </a:solidFill>
              </a:rPr>
              <a:t>ting</a:t>
            </a:r>
            <a:r>
              <a:rPr spc="-360" dirty="0">
                <a:solidFill>
                  <a:srgbClr val="FFFFFF"/>
                </a:solidFill>
              </a:rPr>
              <a:t> </a:t>
            </a:r>
            <a:r>
              <a:rPr spc="235" dirty="0">
                <a:solidFill>
                  <a:srgbClr val="FFFFFF"/>
                </a:solidFill>
              </a:rPr>
              <a:t>a</a:t>
            </a:r>
            <a:r>
              <a:rPr spc="-360" dirty="0">
                <a:solidFill>
                  <a:srgbClr val="FFFFFF"/>
                </a:solidFill>
              </a:rPr>
              <a:t> </a:t>
            </a:r>
            <a:r>
              <a:rPr spc="110" dirty="0"/>
              <a:t>n</a:t>
            </a:r>
            <a:r>
              <a:rPr spc="20" dirty="0"/>
              <a:t>e</a:t>
            </a:r>
            <a:r>
              <a:rPr spc="320" dirty="0"/>
              <a:t>w</a:t>
            </a:r>
            <a:r>
              <a:rPr spc="-515" dirty="0"/>
              <a:t> </a:t>
            </a:r>
            <a:r>
              <a:rPr spc="-155" dirty="0"/>
              <a:t>f</a:t>
            </a:r>
            <a:r>
              <a:rPr spc="125" dirty="0"/>
              <a:t>older</a:t>
            </a:r>
            <a:r>
              <a:rPr spc="-495" dirty="0"/>
              <a:t> </a:t>
            </a:r>
            <a:r>
              <a:rPr spc="215" dirty="0">
                <a:solidFill>
                  <a:srgbClr val="FFFFFF"/>
                </a:solidFill>
              </a:rPr>
              <a:t>called</a:t>
            </a:r>
          </a:p>
          <a:p>
            <a:pPr marL="12700">
              <a:lnSpc>
                <a:spcPct val="100000"/>
              </a:lnSpc>
            </a:pPr>
            <a:r>
              <a:rPr spc="-400" dirty="0">
                <a:solidFill>
                  <a:srgbClr val="FFF100"/>
                </a:solidFill>
              </a:rPr>
              <a:t>`song`</a:t>
            </a:r>
            <a:r>
              <a:rPr spc="-360" dirty="0">
                <a:solidFill>
                  <a:srgbClr val="FFF100"/>
                </a:solidFill>
              </a:rPr>
              <a:t> </a:t>
            </a:r>
            <a:r>
              <a:rPr spc="195" dirty="0"/>
              <a:t>b</a:t>
            </a:r>
            <a:r>
              <a:rPr spc="90" dirty="0"/>
              <a:t>y</a:t>
            </a:r>
            <a:r>
              <a:rPr spc="-670" dirty="0"/>
              <a:t> </a:t>
            </a:r>
            <a:r>
              <a:rPr spc="50" dirty="0"/>
              <a:t>writing</a:t>
            </a:r>
            <a:r>
              <a:rPr spc="-360" dirty="0"/>
              <a:t> </a:t>
            </a:r>
            <a:r>
              <a:rPr spc="-10" dirty="0"/>
              <a:t>fs.m</a:t>
            </a:r>
            <a:r>
              <a:rPr spc="-100" dirty="0"/>
              <a:t>k</a:t>
            </a:r>
            <a:r>
              <a:rPr spc="-40" dirty="0"/>
              <a:t>dir</a:t>
            </a:r>
            <a:r>
              <a:rPr spc="484" dirty="0"/>
              <a:t>S</a:t>
            </a:r>
            <a:r>
              <a:rPr spc="155" dirty="0"/>
              <a:t>ync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182" y="337835"/>
            <a:ext cx="590639" cy="59070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1919" y="12748482"/>
            <a:ext cx="625221" cy="62970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341922" y="337820"/>
            <a:ext cx="656590" cy="656590"/>
            <a:chOff x="341922" y="337820"/>
            <a:chExt cx="656590" cy="656590"/>
          </a:xfrm>
        </p:grpSpPr>
        <p:sp>
          <p:nvSpPr>
            <p:cNvPr id="8" name="object 8"/>
            <p:cNvSpPr/>
            <p:nvPr/>
          </p:nvSpPr>
          <p:spPr>
            <a:xfrm>
              <a:off x="432381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17" y="0"/>
                  </a:moveTo>
                  <a:lnTo>
                    <a:pt x="189729" y="4827"/>
                  </a:lnTo>
                  <a:lnTo>
                    <a:pt x="145127" y="18673"/>
                  </a:lnTo>
                  <a:lnTo>
                    <a:pt x="104764" y="40582"/>
                  </a:lnTo>
                  <a:lnTo>
                    <a:pt x="69597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7" y="405649"/>
                  </a:lnTo>
                  <a:lnTo>
                    <a:pt x="104764" y="434664"/>
                  </a:lnTo>
                  <a:lnTo>
                    <a:pt x="145127" y="456573"/>
                  </a:lnTo>
                  <a:lnTo>
                    <a:pt x="189729" y="470419"/>
                  </a:lnTo>
                  <a:lnTo>
                    <a:pt x="237617" y="475246"/>
                  </a:lnTo>
                  <a:lnTo>
                    <a:pt x="285508" y="470419"/>
                  </a:lnTo>
                  <a:lnTo>
                    <a:pt x="330114" y="456573"/>
                  </a:lnTo>
                  <a:lnTo>
                    <a:pt x="370479" y="434664"/>
                  </a:lnTo>
                  <a:lnTo>
                    <a:pt x="405647" y="405649"/>
                  </a:lnTo>
                  <a:lnTo>
                    <a:pt x="434663" y="370482"/>
                  </a:lnTo>
                  <a:lnTo>
                    <a:pt x="456572" y="330119"/>
                  </a:lnTo>
                  <a:lnTo>
                    <a:pt x="470419" y="285516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2" y="145132"/>
                  </a:lnTo>
                  <a:lnTo>
                    <a:pt x="434663" y="104767"/>
                  </a:lnTo>
                  <a:lnTo>
                    <a:pt x="405647" y="69599"/>
                  </a:lnTo>
                  <a:lnTo>
                    <a:pt x="370479" y="40582"/>
                  </a:lnTo>
                  <a:lnTo>
                    <a:pt x="330114" y="18673"/>
                  </a:lnTo>
                  <a:lnTo>
                    <a:pt x="285508" y="4827"/>
                  </a:lnTo>
                  <a:lnTo>
                    <a:pt x="237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22" y="337820"/>
              <a:ext cx="656163" cy="656155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94686" y="12947046"/>
            <a:ext cx="200190" cy="20017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93012" y="12947046"/>
            <a:ext cx="200177" cy="20017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243850" y="12947046"/>
            <a:ext cx="200190" cy="20017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742176" y="12947046"/>
            <a:ext cx="200177" cy="20017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991338" y="12947046"/>
            <a:ext cx="200177" cy="20017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240502" y="12947046"/>
            <a:ext cx="200177" cy="20017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489664" y="12947046"/>
            <a:ext cx="200177" cy="20017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738827" y="12947046"/>
            <a:ext cx="200177" cy="20017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987978" y="12947046"/>
            <a:ext cx="200190" cy="20017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237140" y="12947046"/>
            <a:ext cx="200190" cy="20017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5470421"/>
            <a:ext cx="13715999" cy="5564197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715999" cy="13715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5306" y="1907200"/>
            <a:ext cx="11099165" cy="1793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605" dirty="0">
                <a:solidFill>
                  <a:srgbClr val="FFFFFF"/>
                </a:solidFill>
              </a:rPr>
              <a:t>W</a:t>
            </a:r>
            <a:r>
              <a:rPr spc="140" dirty="0">
                <a:solidFill>
                  <a:srgbClr val="FFFFFF"/>
                </a:solidFill>
              </a:rPr>
              <a:t>e</a:t>
            </a:r>
            <a:r>
              <a:rPr spc="-360" dirty="0">
                <a:solidFill>
                  <a:srgbClr val="FFFFFF"/>
                </a:solidFill>
              </a:rPr>
              <a:t> </a:t>
            </a:r>
            <a:r>
              <a:rPr spc="204" dirty="0">
                <a:solidFill>
                  <a:srgbClr val="FFFFFF"/>
                </a:solidFill>
              </a:rPr>
              <a:t>can</a:t>
            </a:r>
            <a:r>
              <a:rPr spc="-360" dirty="0">
                <a:solidFill>
                  <a:srgbClr val="FFFFFF"/>
                </a:solidFill>
              </a:rPr>
              <a:t> </a:t>
            </a:r>
            <a:r>
              <a:rPr spc="185" dirty="0">
                <a:solidFill>
                  <a:srgbClr val="FFFFFF"/>
                </a:solidFill>
              </a:rPr>
              <a:t>del</a:t>
            </a:r>
            <a:r>
              <a:rPr spc="195" dirty="0">
                <a:solidFill>
                  <a:srgbClr val="FFFFFF"/>
                </a:solidFill>
              </a:rPr>
              <a:t>e</a:t>
            </a:r>
            <a:r>
              <a:rPr spc="-155" dirty="0">
                <a:solidFill>
                  <a:srgbClr val="FFFFFF"/>
                </a:solidFill>
              </a:rPr>
              <a:t>t</a:t>
            </a:r>
            <a:r>
              <a:rPr spc="140" dirty="0">
                <a:solidFill>
                  <a:srgbClr val="FFFFFF"/>
                </a:solidFill>
              </a:rPr>
              <a:t>e</a:t>
            </a:r>
            <a:r>
              <a:rPr spc="-360" dirty="0">
                <a:solidFill>
                  <a:srgbClr val="FFFFFF"/>
                </a:solidFill>
              </a:rPr>
              <a:t> </a:t>
            </a:r>
            <a:r>
              <a:rPr spc="-40" dirty="0">
                <a:solidFill>
                  <a:srgbClr val="FFFFFF"/>
                </a:solidFill>
              </a:rPr>
              <a:t>dir</a:t>
            </a:r>
            <a:r>
              <a:rPr spc="-495" dirty="0">
                <a:solidFill>
                  <a:srgbClr val="FFFFFF"/>
                </a:solidFill>
              </a:rPr>
              <a:t> </a:t>
            </a:r>
            <a:r>
              <a:rPr spc="195" dirty="0">
                <a:solidFill>
                  <a:srgbClr val="FFFFFF"/>
                </a:solidFill>
              </a:rPr>
              <a:t>b</a:t>
            </a:r>
            <a:r>
              <a:rPr spc="65" dirty="0">
                <a:solidFill>
                  <a:srgbClr val="FFFFFF"/>
                </a:solidFill>
              </a:rPr>
              <a:t>y  </a:t>
            </a:r>
            <a:r>
              <a:rPr spc="20" dirty="0">
                <a:solidFill>
                  <a:srgbClr val="FFF100"/>
                </a:solidFill>
              </a:rPr>
              <a:t>fs.rmdirSync(path)</a:t>
            </a:r>
            <a:r>
              <a:rPr spc="-355" dirty="0">
                <a:solidFill>
                  <a:srgbClr val="FFF100"/>
                </a:solidFill>
              </a:rPr>
              <a:t> </a:t>
            </a:r>
            <a:r>
              <a:rPr spc="305" dirty="0">
                <a:solidFill>
                  <a:srgbClr val="FFFFFF"/>
                </a:solidFill>
              </a:rPr>
              <a:t>so</a:t>
            </a:r>
            <a:r>
              <a:rPr spc="-509" dirty="0">
                <a:solidFill>
                  <a:srgbClr val="FFFFFF"/>
                </a:solidFill>
              </a:rPr>
              <a:t> </a:t>
            </a:r>
            <a:r>
              <a:rPr spc="105" dirty="0">
                <a:solidFill>
                  <a:srgbClr val="FFFFFF"/>
                </a:solidFill>
              </a:rPr>
              <a:t>we'll</a:t>
            </a:r>
            <a:r>
              <a:rPr spc="-535" dirty="0">
                <a:solidFill>
                  <a:srgbClr val="FFFFFF"/>
                </a:solidFill>
              </a:rPr>
              <a:t> </a:t>
            </a:r>
            <a:r>
              <a:rPr spc="-75" dirty="0">
                <a:solidFill>
                  <a:srgbClr val="FFFFFF"/>
                </a:solidFill>
              </a:rPr>
              <a:t>try</a:t>
            </a:r>
            <a:r>
              <a:rPr spc="-509" dirty="0">
                <a:solidFill>
                  <a:srgbClr val="FFFFFF"/>
                </a:solidFill>
              </a:rPr>
              <a:t> </a:t>
            </a:r>
            <a:r>
              <a:rPr spc="-165" dirty="0">
                <a:solidFill>
                  <a:srgbClr val="FFFFFF"/>
                </a:solidFill>
              </a:rPr>
              <a:t>it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182" y="337835"/>
            <a:ext cx="590639" cy="59070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1919" y="12748482"/>
            <a:ext cx="625221" cy="62970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341922" y="337820"/>
            <a:ext cx="656590" cy="656590"/>
            <a:chOff x="341922" y="337820"/>
            <a:chExt cx="656590" cy="656590"/>
          </a:xfrm>
        </p:grpSpPr>
        <p:sp>
          <p:nvSpPr>
            <p:cNvPr id="8" name="object 8"/>
            <p:cNvSpPr/>
            <p:nvPr/>
          </p:nvSpPr>
          <p:spPr>
            <a:xfrm>
              <a:off x="432381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17" y="0"/>
                  </a:moveTo>
                  <a:lnTo>
                    <a:pt x="189729" y="4827"/>
                  </a:lnTo>
                  <a:lnTo>
                    <a:pt x="145127" y="18673"/>
                  </a:lnTo>
                  <a:lnTo>
                    <a:pt x="104764" y="40582"/>
                  </a:lnTo>
                  <a:lnTo>
                    <a:pt x="69597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7" y="405649"/>
                  </a:lnTo>
                  <a:lnTo>
                    <a:pt x="104764" y="434664"/>
                  </a:lnTo>
                  <a:lnTo>
                    <a:pt x="145127" y="456573"/>
                  </a:lnTo>
                  <a:lnTo>
                    <a:pt x="189729" y="470419"/>
                  </a:lnTo>
                  <a:lnTo>
                    <a:pt x="237617" y="475246"/>
                  </a:lnTo>
                  <a:lnTo>
                    <a:pt x="285508" y="470419"/>
                  </a:lnTo>
                  <a:lnTo>
                    <a:pt x="330114" y="456573"/>
                  </a:lnTo>
                  <a:lnTo>
                    <a:pt x="370479" y="434664"/>
                  </a:lnTo>
                  <a:lnTo>
                    <a:pt x="405647" y="405649"/>
                  </a:lnTo>
                  <a:lnTo>
                    <a:pt x="434663" y="370482"/>
                  </a:lnTo>
                  <a:lnTo>
                    <a:pt x="456572" y="330119"/>
                  </a:lnTo>
                  <a:lnTo>
                    <a:pt x="470419" y="285516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2" y="145132"/>
                  </a:lnTo>
                  <a:lnTo>
                    <a:pt x="434663" y="104767"/>
                  </a:lnTo>
                  <a:lnTo>
                    <a:pt x="405647" y="69599"/>
                  </a:lnTo>
                  <a:lnTo>
                    <a:pt x="370479" y="40582"/>
                  </a:lnTo>
                  <a:lnTo>
                    <a:pt x="330114" y="18673"/>
                  </a:lnTo>
                  <a:lnTo>
                    <a:pt x="285508" y="4827"/>
                  </a:lnTo>
                  <a:lnTo>
                    <a:pt x="237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22" y="337820"/>
              <a:ext cx="656163" cy="656155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55866" y="12947040"/>
            <a:ext cx="200177" cy="20017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205030" y="12947040"/>
            <a:ext cx="200177" cy="20017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54193" y="12947040"/>
            <a:ext cx="200177" cy="20017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703343" y="12947040"/>
            <a:ext cx="200190" cy="20017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952506" y="12947040"/>
            <a:ext cx="200190" cy="20017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201669" y="12947040"/>
            <a:ext cx="200177" cy="20017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450833" y="12947040"/>
            <a:ext cx="200177" cy="20017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699996" y="12947040"/>
            <a:ext cx="200177" cy="20017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949159" y="12947040"/>
            <a:ext cx="200177" cy="20017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98323" y="12947040"/>
            <a:ext cx="200177" cy="20017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4719317"/>
            <a:ext cx="13716000" cy="5738979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716000" cy="13716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993833" y="437076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76200" y="76200"/>
                </a:lnTo>
                <a:lnTo>
                  <a:pt x="0" y="76200"/>
                </a:lnTo>
              </a:path>
            </a:pathLst>
          </a:custGeom>
          <a:ln w="1016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504311" y="4319965"/>
            <a:ext cx="8337550" cy="177800"/>
            <a:chOff x="2504311" y="4319965"/>
            <a:chExt cx="8337550" cy="177800"/>
          </a:xfrm>
        </p:grpSpPr>
        <p:sp>
          <p:nvSpPr>
            <p:cNvPr id="5" name="object 5"/>
            <p:cNvSpPr/>
            <p:nvPr/>
          </p:nvSpPr>
          <p:spPr>
            <a:xfrm>
              <a:off x="2707336" y="4446965"/>
              <a:ext cx="8134984" cy="0"/>
            </a:xfrm>
            <a:custGeom>
              <a:avLst/>
              <a:gdLst/>
              <a:ahLst/>
              <a:cxnLst/>
              <a:rect l="l" t="t" r="r" b="b"/>
              <a:pathLst>
                <a:path w="8134984">
                  <a:moveTo>
                    <a:pt x="8134451" y="0"/>
                  </a:moveTo>
                  <a:lnTo>
                    <a:pt x="0" y="0"/>
                  </a:lnTo>
                </a:path>
              </a:pathLst>
            </a:custGeom>
            <a:ln w="101600">
              <a:solidFill>
                <a:srgbClr val="FFFFF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55111" y="437076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76200"/>
                  </a:moveTo>
                  <a:lnTo>
                    <a:pt x="0" y="76200"/>
                  </a:lnTo>
                  <a:lnTo>
                    <a:pt x="0" y="0"/>
                  </a:lnTo>
                </a:path>
              </a:pathLst>
            </a:custGeom>
            <a:ln w="1016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504311" y="1424514"/>
            <a:ext cx="177800" cy="2798445"/>
            <a:chOff x="2504311" y="1424514"/>
            <a:chExt cx="177800" cy="2798445"/>
          </a:xfrm>
        </p:grpSpPr>
        <p:sp>
          <p:nvSpPr>
            <p:cNvPr id="8" name="object 8"/>
            <p:cNvSpPr/>
            <p:nvPr/>
          </p:nvSpPr>
          <p:spPr>
            <a:xfrm>
              <a:off x="2555111" y="1625704"/>
              <a:ext cx="0" cy="2597150"/>
            </a:xfrm>
            <a:custGeom>
              <a:avLst/>
              <a:gdLst/>
              <a:ahLst/>
              <a:cxnLst/>
              <a:rect l="l" t="t" r="r" b="b"/>
              <a:pathLst>
                <a:path h="2597150">
                  <a:moveTo>
                    <a:pt x="0" y="2596680"/>
                  </a:moveTo>
                  <a:lnTo>
                    <a:pt x="0" y="0"/>
                  </a:lnTo>
                </a:path>
              </a:pathLst>
            </a:custGeom>
            <a:ln w="101600">
              <a:solidFill>
                <a:srgbClr val="FFFFF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55111" y="147531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76200"/>
                  </a:moveTo>
                  <a:lnTo>
                    <a:pt x="0" y="0"/>
                  </a:lnTo>
                  <a:lnTo>
                    <a:pt x="76200" y="0"/>
                  </a:lnTo>
                </a:path>
              </a:pathLst>
            </a:custGeom>
            <a:ln w="1016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2783358" y="1424514"/>
            <a:ext cx="8337550" cy="177800"/>
            <a:chOff x="2783358" y="1424514"/>
            <a:chExt cx="8337550" cy="177800"/>
          </a:xfrm>
        </p:grpSpPr>
        <p:sp>
          <p:nvSpPr>
            <p:cNvPr id="11" name="object 11"/>
            <p:cNvSpPr/>
            <p:nvPr/>
          </p:nvSpPr>
          <p:spPr>
            <a:xfrm>
              <a:off x="2783358" y="1475314"/>
              <a:ext cx="8134984" cy="0"/>
            </a:xfrm>
            <a:custGeom>
              <a:avLst/>
              <a:gdLst/>
              <a:ahLst/>
              <a:cxnLst/>
              <a:rect l="l" t="t" r="r" b="b"/>
              <a:pathLst>
                <a:path w="8134984">
                  <a:moveTo>
                    <a:pt x="0" y="0"/>
                  </a:moveTo>
                  <a:lnTo>
                    <a:pt x="8134451" y="0"/>
                  </a:lnTo>
                </a:path>
              </a:pathLst>
            </a:custGeom>
            <a:ln w="101600">
              <a:solidFill>
                <a:srgbClr val="FFFFF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993833" y="147531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76200" y="0"/>
                  </a:lnTo>
                  <a:lnTo>
                    <a:pt x="76200" y="76200"/>
                  </a:lnTo>
                </a:path>
              </a:pathLst>
            </a:custGeom>
            <a:ln w="1016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11070033" y="1699896"/>
            <a:ext cx="0" cy="2597150"/>
          </a:xfrm>
          <a:custGeom>
            <a:avLst/>
            <a:gdLst/>
            <a:ahLst/>
            <a:cxnLst/>
            <a:rect l="l" t="t" r="r" b="b"/>
            <a:pathLst>
              <a:path h="2597150">
                <a:moveTo>
                  <a:pt x="0" y="0"/>
                </a:moveTo>
                <a:lnTo>
                  <a:pt x="0" y="2596680"/>
                </a:lnTo>
              </a:path>
            </a:pathLst>
          </a:custGeom>
          <a:ln w="101600">
            <a:solidFill>
              <a:srgbClr val="FFFF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182" y="337835"/>
            <a:ext cx="590652" cy="59070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1918" y="12748482"/>
            <a:ext cx="625221" cy="629708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341922" y="337820"/>
            <a:ext cx="656590" cy="656590"/>
            <a:chOff x="341922" y="337820"/>
            <a:chExt cx="656590" cy="656590"/>
          </a:xfrm>
        </p:grpSpPr>
        <p:sp>
          <p:nvSpPr>
            <p:cNvPr id="21" name="object 21"/>
            <p:cNvSpPr/>
            <p:nvPr/>
          </p:nvSpPr>
          <p:spPr>
            <a:xfrm>
              <a:off x="432381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17" y="0"/>
                  </a:moveTo>
                  <a:lnTo>
                    <a:pt x="189729" y="4827"/>
                  </a:lnTo>
                  <a:lnTo>
                    <a:pt x="145127" y="18673"/>
                  </a:lnTo>
                  <a:lnTo>
                    <a:pt x="104764" y="40582"/>
                  </a:lnTo>
                  <a:lnTo>
                    <a:pt x="69597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7" y="405649"/>
                  </a:lnTo>
                  <a:lnTo>
                    <a:pt x="104764" y="434664"/>
                  </a:lnTo>
                  <a:lnTo>
                    <a:pt x="145127" y="456573"/>
                  </a:lnTo>
                  <a:lnTo>
                    <a:pt x="189729" y="470419"/>
                  </a:lnTo>
                  <a:lnTo>
                    <a:pt x="237617" y="475246"/>
                  </a:lnTo>
                  <a:lnTo>
                    <a:pt x="285508" y="470419"/>
                  </a:lnTo>
                  <a:lnTo>
                    <a:pt x="330114" y="456573"/>
                  </a:lnTo>
                  <a:lnTo>
                    <a:pt x="370479" y="434664"/>
                  </a:lnTo>
                  <a:lnTo>
                    <a:pt x="405647" y="405649"/>
                  </a:lnTo>
                  <a:lnTo>
                    <a:pt x="434663" y="370482"/>
                  </a:lnTo>
                  <a:lnTo>
                    <a:pt x="456572" y="330119"/>
                  </a:lnTo>
                  <a:lnTo>
                    <a:pt x="470419" y="285516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2" y="145132"/>
                  </a:lnTo>
                  <a:lnTo>
                    <a:pt x="434663" y="104767"/>
                  </a:lnTo>
                  <a:lnTo>
                    <a:pt x="405647" y="69599"/>
                  </a:lnTo>
                  <a:lnTo>
                    <a:pt x="370479" y="40582"/>
                  </a:lnTo>
                  <a:lnTo>
                    <a:pt x="330114" y="18673"/>
                  </a:lnTo>
                  <a:lnTo>
                    <a:pt x="285508" y="4827"/>
                  </a:lnTo>
                  <a:lnTo>
                    <a:pt x="237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22" y="337820"/>
              <a:ext cx="656163" cy="656155"/>
            </a:xfrm>
            <a:prstGeom prst="rect">
              <a:avLst/>
            </a:prstGeom>
          </p:spPr>
        </p:pic>
      </p:grpSp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85845" y="12966698"/>
            <a:ext cx="200177" cy="200177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636681" y="12966698"/>
            <a:ext cx="200177" cy="200177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35008" y="12966698"/>
            <a:ext cx="200177" cy="20017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384170" y="12966698"/>
            <a:ext cx="200177" cy="20017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33328" y="12966698"/>
            <a:ext cx="200177" cy="200177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82490" y="12966698"/>
            <a:ext cx="200177" cy="200177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131654" y="12966698"/>
            <a:ext cx="200177" cy="200177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380816" y="12966698"/>
            <a:ext cx="200177" cy="200177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29974" y="12966698"/>
            <a:ext cx="200177" cy="200177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879136" y="12966698"/>
            <a:ext cx="200177" cy="200177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449112" y="5894779"/>
            <a:ext cx="5179425" cy="6730624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329220" y="7539595"/>
            <a:ext cx="7976234" cy="2921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500" b="1" spc="185" dirty="0">
                <a:solidFill>
                  <a:srgbClr val="FFFFFF"/>
                </a:solidFill>
                <a:latin typeface="Trebuchet MS"/>
                <a:cs typeface="Trebuchet MS"/>
              </a:rPr>
              <a:t>Creating </a:t>
            </a:r>
            <a:r>
              <a:rPr sz="9500" b="1" spc="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500" b="1" spc="919" dirty="0">
                <a:solidFill>
                  <a:srgbClr val="FFF100"/>
                </a:solidFill>
                <a:latin typeface="Trebuchet MS"/>
                <a:cs typeface="Trebuchet MS"/>
              </a:rPr>
              <a:t>OWN</a:t>
            </a:r>
            <a:r>
              <a:rPr sz="9500" b="1" spc="-660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9500" b="1" spc="490" dirty="0">
                <a:solidFill>
                  <a:srgbClr val="FFF100"/>
                </a:solidFill>
                <a:latin typeface="Trebuchet MS"/>
                <a:cs typeface="Trebuchet MS"/>
              </a:rPr>
              <a:t>SERVER</a:t>
            </a:r>
            <a:endParaRPr sz="95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4" y="0"/>
            <a:ext cx="13712876" cy="13716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0749" y="1949015"/>
            <a:ext cx="12649835" cy="3500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7600" spc="670" dirty="0">
                <a:solidFill>
                  <a:srgbClr val="FFFFFF"/>
                </a:solidFill>
              </a:rPr>
              <a:t>N</a:t>
            </a:r>
            <a:r>
              <a:rPr sz="7600" spc="155" dirty="0">
                <a:solidFill>
                  <a:srgbClr val="FFFFFF"/>
                </a:solidFill>
              </a:rPr>
              <a:t>o</a:t>
            </a:r>
            <a:r>
              <a:rPr sz="7600" spc="420" dirty="0">
                <a:solidFill>
                  <a:srgbClr val="FFFFFF"/>
                </a:solidFill>
              </a:rPr>
              <a:t>w</a:t>
            </a:r>
            <a:r>
              <a:rPr sz="7600" spc="-675" dirty="0">
                <a:solidFill>
                  <a:srgbClr val="FFFFFF"/>
                </a:solidFill>
              </a:rPr>
              <a:t> </a:t>
            </a:r>
            <a:r>
              <a:rPr sz="7600" spc="245" dirty="0">
                <a:solidFill>
                  <a:srgbClr val="FFFFFF"/>
                </a:solidFill>
              </a:rPr>
              <a:t>open</a:t>
            </a:r>
            <a:r>
              <a:rPr sz="7600" spc="-470" dirty="0">
                <a:solidFill>
                  <a:srgbClr val="FFFFFF"/>
                </a:solidFill>
              </a:rPr>
              <a:t> </a:t>
            </a:r>
            <a:r>
              <a:rPr sz="7600" spc="355" dirty="0">
                <a:solidFill>
                  <a:srgbClr val="FFFFFF"/>
                </a:solidFill>
              </a:rPr>
              <a:t>c</a:t>
            </a:r>
            <a:r>
              <a:rPr sz="7600" spc="380" dirty="0">
                <a:solidFill>
                  <a:srgbClr val="FFFFFF"/>
                </a:solidFill>
              </a:rPr>
              <a:t>ommand</a:t>
            </a:r>
            <a:r>
              <a:rPr sz="7600" spc="-470" dirty="0">
                <a:solidFill>
                  <a:srgbClr val="FFFFFF"/>
                </a:solidFill>
              </a:rPr>
              <a:t> </a:t>
            </a:r>
            <a:r>
              <a:rPr sz="7600" spc="390" dirty="0">
                <a:solidFill>
                  <a:srgbClr val="FFFFFF"/>
                </a:solidFill>
              </a:rPr>
              <a:t>p</a:t>
            </a:r>
            <a:r>
              <a:rPr sz="7600" spc="-509" dirty="0">
                <a:solidFill>
                  <a:srgbClr val="FFFFFF"/>
                </a:solidFill>
              </a:rPr>
              <a:t>r</a:t>
            </a:r>
            <a:r>
              <a:rPr sz="7600" spc="335" dirty="0">
                <a:solidFill>
                  <a:srgbClr val="FFFFFF"/>
                </a:solidFill>
              </a:rPr>
              <a:t>o</a:t>
            </a:r>
            <a:r>
              <a:rPr sz="7600" spc="470" dirty="0">
                <a:solidFill>
                  <a:srgbClr val="FFFFFF"/>
                </a:solidFill>
              </a:rPr>
              <a:t>m</a:t>
            </a:r>
            <a:r>
              <a:rPr sz="7600" spc="-80" dirty="0">
                <a:solidFill>
                  <a:srgbClr val="FFFFFF"/>
                </a:solidFill>
              </a:rPr>
              <a:t>t  </a:t>
            </a:r>
            <a:r>
              <a:rPr sz="7600" spc="300" dirty="0">
                <a:solidFill>
                  <a:srgbClr val="FFFFFF"/>
                </a:solidFill>
              </a:rPr>
              <a:t>and</a:t>
            </a:r>
            <a:r>
              <a:rPr sz="7600" spc="-675" dirty="0">
                <a:solidFill>
                  <a:srgbClr val="FFFFFF"/>
                </a:solidFill>
              </a:rPr>
              <a:t> </a:t>
            </a:r>
            <a:r>
              <a:rPr sz="7600" spc="-85" dirty="0">
                <a:solidFill>
                  <a:srgbClr val="FFFFFF"/>
                </a:solidFill>
              </a:rPr>
              <a:t>wri</a:t>
            </a:r>
            <a:r>
              <a:rPr sz="7600" spc="-165" dirty="0">
                <a:solidFill>
                  <a:srgbClr val="FFFFFF"/>
                </a:solidFill>
              </a:rPr>
              <a:t>t</a:t>
            </a:r>
            <a:r>
              <a:rPr sz="7600" spc="180" dirty="0">
                <a:solidFill>
                  <a:srgbClr val="FFFFFF"/>
                </a:solidFill>
              </a:rPr>
              <a:t>e</a:t>
            </a:r>
            <a:r>
              <a:rPr sz="7600" spc="-470" dirty="0">
                <a:solidFill>
                  <a:srgbClr val="FFFFFF"/>
                </a:solidFill>
              </a:rPr>
              <a:t> </a:t>
            </a:r>
            <a:r>
              <a:rPr sz="7600" spc="-290" dirty="0">
                <a:solidFill>
                  <a:srgbClr val="FFFFFF"/>
                </a:solidFill>
              </a:rPr>
              <a:t>`node</a:t>
            </a:r>
            <a:r>
              <a:rPr sz="7600" spc="-470" dirty="0">
                <a:solidFill>
                  <a:srgbClr val="FFFFFF"/>
                </a:solidFill>
              </a:rPr>
              <a:t> </a:t>
            </a:r>
            <a:r>
              <a:rPr sz="7600" spc="254" dirty="0">
                <a:solidFill>
                  <a:srgbClr val="FFFFFF"/>
                </a:solidFill>
              </a:rPr>
              <a:t>-</a:t>
            </a:r>
            <a:r>
              <a:rPr sz="7600" spc="-1180" dirty="0">
                <a:solidFill>
                  <a:srgbClr val="FFFFFF"/>
                </a:solidFill>
              </a:rPr>
              <a:t>v`</a:t>
            </a:r>
            <a:endParaRPr sz="7600"/>
          </a:p>
          <a:p>
            <a:pPr algn="ctr">
              <a:lnSpc>
                <a:spcPct val="100000"/>
              </a:lnSpc>
            </a:pPr>
            <a:r>
              <a:rPr sz="7600" spc="65" dirty="0">
                <a:solidFill>
                  <a:srgbClr val="FFFFFF"/>
                </a:solidFill>
              </a:rPr>
              <a:t>then</a:t>
            </a:r>
            <a:r>
              <a:rPr sz="7600" spc="-680" dirty="0">
                <a:solidFill>
                  <a:srgbClr val="FFFFFF"/>
                </a:solidFill>
              </a:rPr>
              <a:t> </a:t>
            </a:r>
            <a:r>
              <a:rPr sz="7600" spc="-20" dirty="0">
                <a:solidFill>
                  <a:srgbClr val="FFFFFF"/>
                </a:solidFill>
              </a:rPr>
              <a:t>y</a:t>
            </a:r>
            <a:r>
              <a:rPr sz="7600" spc="175" dirty="0">
                <a:solidFill>
                  <a:srgbClr val="FFFFFF"/>
                </a:solidFill>
              </a:rPr>
              <a:t>ou'll</a:t>
            </a:r>
            <a:r>
              <a:rPr sz="7600" spc="-705" dirty="0">
                <a:solidFill>
                  <a:srgbClr val="FFFFFF"/>
                </a:solidFill>
              </a:rPr>
              <a:t> </a:t>
            </a:r>
            <a:r>
              <a:rPr sz="7600" spc="290" dirty="0">
                <a:solidFill>
                  <a:srgbClr val="FFFFFF"/>
                </a:solidFill>
              </a:rPr>
              <a:t>see</a:t>
            </a:r>
            <a:endParaRPr sz="7600"/>
          </a:p>
        </p:txBody>
      </p:sp>
      <p:sp>
        <p:nvSpPr>
          <p:cNvPr id="4" name="object 4"/>
          <p:cNvSpPr txBox="1"/>
          <p:nvPr/>
        </p:nvSpPr>
        <p:spPr>
          <a:xfrm>
            <a:off x="620546" y="5423735"/>
            <a:ext cx="12249785" cy="2341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7600" b="1" spc="295" dirty="0">
                <a:solidFill>
                  <a:srgbClr val="FFFFFF"/>
                </a:solidFill>
                <a:latin typeface="Trebuchet MS"/>
                <a:cs typeface="Trebuchet MS"/>
              </a:rPr>
              <a:t>wh</a:t>
            </a:r>
            <a:r>
              <a:rPr sz="7600" b="1" spc="19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7600" b="1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7600" b="1" spc="-6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600" b="1" spc="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7600" b="1" spc="75" dirty="0">
                <a:solidFill>
                  <a:srgbClr val="FFFFFF"/>
                </a:solidFill>
                <a:latin typeface="Trebuchet MS"/>
                <a:cs typeface="Trebuchet MS"/>
              </a:rPr>
              <a:t>ersion</a:t>
            </a:r>
            <a:r>
              <a:rPr sz="7600" b="1" spc="-4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600" b="1" spc="295" dirty="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sz="7600" b="1" spc="-4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600" b="1" spc="3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7600" b="1" spc="-509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7600" b="1" spc="18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7600" b="1" spc="-4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600" b="1" spc="295" dirty="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endParaRPr sz="7600">
              <a:latin typeface="Trebuchet MS"/>
              <a:cs typeface="Trebuchet MS"/>
            </a:endParaRPr>
          </a:p>
          <a:p>
            <a:pPr marL="230504" algn="ctr">
              <a:lnSpc>
                <a:spcPct val="100000"/>
              </a:lnSpc>
            </a:pPr>
            <a:r>
              <a:rPr sz="7600" b="1" spc="2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7600" b="1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7600" b="1" spc="-6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600" b="1" dirty="0">
                <a:solidFill>
                  <a:srgbClr val="FFFFFF"/>
                </a:solidFill>
                <a:latin typeface="Trebuchet MS"/>
                <a:cs typeface="Trebuchet MS"/>
              </a:rPr>
              <a:t>node.</a:t>
            </a:r>
            <a:endParaRPr sz="76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7313" y="337835"/>
            <a:ext cx="590647" cy="59070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5045" y="12748482"/>
            <a:ext cx="625221" cy="629708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345046" y="337820"/>
            <a:ext cx="656590" cy="656590"/>
            <a:chOff x="345046" y="337820"/>
            <a:chExt cx="656590" cy="656590"/>
          </a:xfrm>
        </p:grpSpPr>
        <p:sp>
          <p:nvSpPr>
            <p:cNvPr id="9" name="object 9"/>
            <p:cNvSpPr/>
            <p:nvPr/>
          </p:nvSpPr>
          <p:spPr>
            <a:xfrm>
              <a:off x="435507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29" y="0"/>
                  </a:moveTo>
                  <a:lnTo>
                    <a:pt x="189738" y="4827"/>
                  </a:lnTo>
                  <a:lnTo>
                    <a:pt x="145132" y="18673"/>
                  </a:lnTo>
                  <a:lnTo>
                    <a:pt x="104767" y="40582"/>
                  </a:lnTo>
                  <a:lnTo>
                    <a:pt x="69599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9" y="405649"/>
                  </a:lnTo>
                  <a:lnTo>
                    <a:pt x="104767" y="434664"/>
                  </a:lnTo>
                  <a:lnTo>
                    <a:pt x="145132" y="456573"/>
                  </a:lnTo>
                  <a:lnTo>
                    <a:pt x="189738" y="470419"/>
                  </a:lnTo>
                  <a:lnTo>
                    <a:pt x="237629" y="475246"/>
                  </a:lnTo>
                  <a:lnTo>
                    <a:pt x="285516" y="470419"/>
                  </a:lnTo>
                  <a:lnTo>
                    <a:pt x="330119" y="456573"/>
                  </a:lnTo>
                  <a:lnTo>
                    <a:pt x="370482" y="434664"/>
                  </a:lnTo>
                  <a:lnTo>
                    <a:pt x="405649" y="405649"/>
                  </a:lnTo>
                  <a:lnTo>
                    <a:pt x="434664" y="370482"/>
                  </a:lnTo>
                  <a:lnTo>
                    <a:pt x="456573" y="330119"/>
                  </a:lnTo>
                  <a:lnTo>
                    <a:pt x="470419" y="285516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3" y="145132"/>
                  </a:lnTo>
                  <a:lnTo>
                    <a:pt x="434664" y="104767"/>
                  </a:lnTo>
                  <a:lnTo>
                    <a:pt x="405649" y="69599"/>
                  </a:lnTo>
                  <a:lnTo>
                    <a:pt x="370482" y="40582"/>
                  </a:lnTo>
                  <a:lnTo>
                    <a:pt x="330119" y="18673"/>
                  </a:lnTo>
                  <a:lnTo>
                    <a:pt x="285516" y="4827"/>
                  </a:lnTo>
                  <a:lnTo>
                    <a:pt x="237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5046" y="337820"/>
              <a:ext cx="656158" cy="656155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41672" y="12963250"/>
            <a:ext cx="200177" cy="20017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190836" y="12963250"/>
            <a:ext cx="200177" cy="20017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39998" y="12963250"/>
            <a:ext cx="200177" cy="20017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689162" y="12963250"/>
            <a:ext cx="200177" cy="20017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938318" y="12963250"/>
            <a:ext cx="200177" cy="20017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187481" y="12963250"/>
            <a:ext cx="200177" cy="20017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436645" y="12963250"/>
            <a:ext cx="200177" cy="20017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685807" y="12963250"/>
            <a:ext cx="200177" cy="20017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934965" y="12963250"/>
            <a:ext cx="200177" cy="20017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84127" y="12963250"/>
            <a:ext cx="200177" cy="200177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715999" cy="13715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3350" y="4129453"/>
            <a:ext cx="12360275" cy="5328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pc="70" dirty="0"/>
              <a:t>Client</a:t>
            </a:r>
            <a:r>
              <a:rPr spc="-365" dirty="0"/>
              <a:t> </a:t>
            </a:r>
            <a:r>
              <a:rPr spc="170" dirty="0"/>
              <a:t>make</a:t>
            </a:r>
            <a:r>
              <a:rPr spc="-365" dirty="0"/>
              <a:t> </a:t>
            </a:r>
            <a:r>
              <a:rPr spc="235" dirty="0"/>
              <a:t>a</a:t>
            </a:r>
            <a:r>
              <a:rPr spc="-365" dirty="0"/>
              <a:t> </a:t>
            </a:r>
            <a:r>
              <a:rPr spc="90" dirty="0"/>
              <a:t>request</a:t>
            </a:r>
            <a:r>
              <a:rPr spc="-365" dirty="0"/>
              <a:t> </a:t>
            </a:r>
            <a:r>
              <a:rPr spc="40" dirty="0">
                <a:solidFill>
                  <a:srgbClr val="FFFFFF"/>
                </a:solidFill>
              </a:rPr>
              <a:t>to</a:t>
            </a:r>
            <a:r>
              <a:rPr spc="-365" dirty="0">
                <a:solidFill>
                  <a:srgbClr val="FFFFFF"/>
                </a:solidFill>
              </a:rPr>
              <a:t> </a:t>
            </a:r>
            <a:r>
              <a:rPr spc="40" dirty="0">
                <a:solidFill>
                  <a:srgbClr val="FFFFFF"/>
                </a:solidFill>
              </a:rPr>
              <a:t>the</a:t>
            </a:r>
            <a:r>
              <a:rPr spc="-365" dirty="0">
                <a:solidFill>
                  <a:srgbClr val="FFFFFF"/>
                </a:solidFill>
              </a:rPr>
              <a:t> </a:t>
            </a:r>
            <a:r>
              <a:rPr spc="35" dirty="0">
                <a:solidFill>
                  <a:srgbClr val="FFFFFF"/>
                </a:solidFill>
              </a:rPr>
              <a:t>server </a:t>
            </a:r>
            <a:r>
              <a:rPr spc="-1735" dirty="0">
                <a:solidFill>
                  <a:srgbClr val="FFFFFF"/>
                </a:solidFill>
              </a:rPr>
              <a:t> </a:t>
            </a:r>
            <a:r>
              <a:rPr spc="229" dirty="0">
                <a:solidFill>
                  <a:srgbClr val="FFFFFF"/>
                </a:solidFill>
              </a:rPr>
              <a:t>and</a:t>
            </a:r>
            <a:r>
              <a:rPr spc="-360" dirty="0">
                <a:solidFill>
                  <a:srgbClr val="FFFFFF"/>
                </a:solidFill>
              </a:rPr>
              <a:t> </a:t>
            </a:r>
            <a:r>
              <a:rPr spc="95" dirty="0"/>
              <a:t>ser</a:t>
            </a:r>
            <a:r>
              <a:rPr spc="20" dirty="0"/>
              <a:t>v</a:t>
            </a:r>
            <a:r>
              <a:rPr spc="-50" dirty="0"/>
              <a:t>er</a:t>
            </a:r>
            <a:r>
              <a:rPr spc="-495" dirty="0"/>
              <a:t> </a:t>
            </a:r>
            <a:r>
              <a:rPr spc="295" dirty="0"/>
              <a:t>p</a:t>
            </a:r>
            <a:r>
              <a:rPr spc="-390" dirty="0"/>
              <a:t>r</a:t>
            </a:r>
            <a:r>
              <a:rPr spc="114" dirty="0"/>
              <a:t>o</a:t>
            </a:r>
            <a:r>
              <a:rPr spc="95" dirty="0"/>
              <a:t>vide</a:t>
            </a:r>
            <a:r>
              <a:rPr spc="-360" dirty="0"/>
              <a:t> </a:t>
            </a:r>
            <a:r>
              <a:rPr spc="40" dirty="0"/>
              <a:t>the</a:t>
            </a:r>
            <a:r>
              <a:rPr spc="-360" dirty="0"/>
              <a:t> </a:t>
            </a:r>
            <a:r>
              <a:rPr spc="85" dirty="0"/>
              <a:t>ﬁles</a:t>
            </a:r>
            <a:r>
              <a:rPr spc="-360" dirty="0"/>
              <a:t> </a:t>
            </a:r>
            <a:r>
              <a:rPr spc="200" dirty="0">
                <a:solidFill>
                  <a:srgbClr val="FFF100"/>
                </a:solidFill>
              </a:rPr>
              <a:t>using  </a:t>
            </a:r>
            <a:r>
              <a:rPr spc="5" dirty="0">
                <a:solidFill>
                  <a:srgbClr val="FFF100"/>
                </a:solidFill>
              </a:rPr>
              <a:t>socket.</a:t>
            </a:r>
          </a:p>
          <a:p>
            <a:pPr marL="183515" marR="194310" algn="ctr">
              <a:lnSpc>
                <a:spcPct val="100000"/>
              </a:lnSpc>
            </a:pPr>
            <a:r>
              <a:rPr spc="409" dirty="0">
                <a:solidFill>
                  <a:srgbClr val="FFFFFF"/>
                </a:solidFill>
              </a:rPr>
              <a:t>So</a:t>
            </a:r>
            <a:r>
              <a:rPr spc="-515" dirty="0">
                <a:solidFill>
                  <a:srgbClr val="FFFFFF"/>
                </a:solidFill>
              </a:rPr>
              <a:t> </a:t>
            </a:r>
            <a:r>
              <a:rPr spc="204" dirty="0">
                <a:solidFill>
                  <a:srgbClr val="FFFFFF"/>
                </a:solidFill>
              </a:rPr>
              <a:t>w</a:t>
            </a:r>
            <a:r>
              <a:rPr spc="140" dirty="0">
                <a:solidFill>
                  <a:srgbClr val="FFFFFF"/>
                </a:solidFill>
              </a:rPr>
              <a:t>e</a:t>
            </a:r>
            <a:r>
              <a:rPr spc="-360" dirty="0">
                <a:solidFill>
                  <a:srgbClr val="FFFFFF"/>
                </a:solidFill>
              </a:rPr>
              <a:t> </a:t>
            </a:r>
            <a:r>
              <a:rPr spc="235" dirty="0">
                <a:solidFill>
                  <a:srgbClr val="FFFFFF"/>
                </a:solidFill>
              </a:rPr>
              <a:t>a</a:t>
            </a:r>
            <a:r>
              <a:rPr spc="-390" dirty="0">
                <a:solidFill>
                  <a:srgbClr val="FFFFFF"/>
                </a:solidFill>
              </a:rPr>
              <a:t>r</a:t>
            </a:r>
            <a:r>
              <a:rPr spc="140" dirty="0">
                <a:solidFill>
                  <a:srgbClr val="FFFFFF"/>
                </a:solidFill>
              </a:rPr>
              <a:t>e</a:t>
            </a:r>
            <a:r>
              <a:rPr spc="-360" dirty="0">
                <a:solidFill>
                  <a:srgbClr val="FFFFFF"/>
                </a:solidFill>
              </a:rPr>
              <a:t> </a:t>
            </a:r>
            <a:r>
              <a:rPr spc="315" dirty="0">
                <a:solidFill>
                  <a:srgbClr val="FFFFFF"/>
                </a:solidFill>
              </a:rPr>
              <a:t>going</a:t>
            </a:r>
            <a:r>
              <a:rPr spc="-360" dirty="0">
                <a:solidFill>
                  <a:srgbClr val="FFFFFF"/>
                </a:solidFill>
              </a:rPr>
              <a:t> </a:t>
            </a:r>
            <a:r>
              <a:rPr spc="-155" dirty="0">
                <a:solidFill>
                  <a:srgbClr val="FFFFFF"/>
                </a:solidFill>
              </a:rPr>
              <a:t>t</a:t>
            </a:r>
            <a:r>
              <a:rPr spc="229" dirty="0">
                <a:solidFill>
                  <a:srgbClr val="FFFFFF"/>
                </a:solidFill>
              </a:rPr>
              <a:t>o</a:t>
            </a:r>
            <a:r>
              <a:rPr spc="-360" dirty="0">
                <a:solidFill>
                  <a:srgbClr val="FFFFFF"/>
                </a:solidFill>
              </a:rPr>
              <a:t> </a:t>
            </a:r>
            <a:r>
              <a:rPr spc="70" dirty="0">
                <a:solidFill>
                  <a:srgbClr val="FFFFFF"/>
                </a:solidFill>
              </a:rPr>
              <a:t>learn</a:t>
            </a:r>
            <a:r>
              <a:rPr spc="-360" dirty="0">
                <a:solidFill>
                  <a:srgbClr val="FFFFFF"/>
                </a:solidFill>
              </a:rPr>
              <a:t> </a:t>
            </a:r>
            <a:r>
              <a:rPr spc="150" dirty="0">
                <a:solidFill>
                  <a:srgbClr val="FFFFFF"/>
                </a:solidFill>
              </a:rPr>
              <a:t>about  </a:t>
            </a:r>
            <a:r>
              <a:rPr spc="65" dirty="0">
                <a:solidFill>
                  <a:srgbClr val="FFF100"/>
                </a:solidFill>
              </a:rPr>
              <a:t>h</a:t>
            </a:r>
            <a:r>
              <a:rPr spc="114" dirty="0">
                <a:solidFill>
                  <a:srgbClr val="FFF100"/>
                </a:solidFill>
              </a:rPr>
              <a:t>o</a:t>
            </a:r>
            <a:r>
              <a:rPr spc="320" dirty="0">
                <a:solidFill>
                  <a:srgbClr val="FFF100"/>
                </a:solidFill>
              </a:rPr>
              <a:t>w</a:t>
            </a:r>
            <a:r>
              <a:rPr spc="-515" dirty="0">
                <a:solidFill>
                  <a:srgbClr val="FFF100"/>
                </a:solidFill>
              </a:rPr>
              <a:t> </a:t>
            </a:r>
            <a:r>
              <a:rPr spc="-155" dirty="0">
                <a:solidFill>
                  <a:srgbClr val="FFF100"/>
                </a:solidFill>
              </a:rPr>
              <a:t>t</a:t>
            </a:r>
            <a:r>
              <a:rPr spc="229" dirty="0">
                <a:solidFill>
                  <a:srgbClr val="FFF100"/>
                </a:solidFill>
              </a:rPr>
              <a:t>o</a:t>
            </a:r>
            <a:r>
              <a:rPr spc="-360" dirty="0">
                <a:solidFill>
                  <a:srgbClr val="FFF100"/>
                </a:solidFill>
              </a:rPr>
              <a:t> </a:t>
            </a:r>
            <a:r>
              <a:rPr spc="325" dirty="0">
                <a:solidFill>
                  <a:srgbClr val="FFF100"/>
                </a:solidFill>
              </a:rPr>
              <a:t>ma</a:t>
            </a:r>
            <a:r>
              <a:rPr spc="-105" dirty="0">
                <a:solidFill>
                  <a:srgbClr val="FFF100"/>
                </a:solidFill>
              </a:rPr>
              <a:t>k</a:t>
            </a:r>
            <a:r>
              <a:rPr spc="140" dirty="0">
                <a:solidFill>
                  <a:srgbClr val="FFF100"/>
                </a:solidFill>
              </a:rPr>
              <a:t>e</a:t>
            </a:r>
            <a:r>
              <a:rPr spc="-360" dirty="0">
                <a:solidFill>
                  <a:srgbClr val="FFF100"/>
                </a:solidFill>
              </a:rPr>
              <a:t> </a:t>
            </a:r>
            <a:r>
              <a:rPr spc="50" dirty="0">
                <a:solidFill>
                  <a:srgbClr val="FFF100"/>
                </a:solidFill>
              </a:rPr>
              <a:t>our</a:t>
            </a:r>
            <a:r>
              <a:rPr spc="-495" dirty="0">
                <a:solidFill>
                  <a:srgbClr val="FFF100"/>
                </a:solidFill>
              </a:rPr>
              <a:t> </a:t>
            </a:r>
            <a:r>
              <a:rPr spc="114" dirty="0">
                <a:solidFill>
                  <a:srgbClr val="FFF100"/>
                </a:solidFill>
              </a:rPr>
              <a:t>o</a:t>
            </a:r>
            <a:r>
              <a:rPr spc="200" dirty="0">
                <a:solidFill>
                  <a:srgbClr val="FFF100"/>
                </a:solidFill>
              </a:rPr>
              <a:t>wn</a:t>
            </a:r>
            <a:r>
              <a:rPr spc="-360" dirty="0">
                <a:solidFill>
                  <a:srgbClr val="FFF100"/>
                </a:solidFill>
              </a:rPr>
              <a:t> </a:t>
            </a:r>
            <a:r>
              <a:rPr spc="95" dirty="0">
                <a:solidFill>
                  <a:srgbClr val="FFF100"/>
                </a:solidFill>
              </a:rPr>
              <a:t>ser</a:t>
            </a:r>
            <a:r>
              <a:rPr spc="20" dirty="0">
                <a:solidFill>
                  <a:srgbClr val="FFF100"/>
                </a:solidFill>
              </a:rPr>
              <a:t>v</a:t>
            </a:r>
            <a:r>
              <a:rPr spc="-50" dirty="0">
                <a:solidFill>
                  <a:srgbClr val="FFF100"/>
                </a:solidFill>
              </a:rPr>
              <a:t>er</a:t>
            </a:r>
            <a:r>
              <a:rPr spc="-495" dirty="0">
                <a:solidFill>
                  <a:srgbClr val="FFF100"/>
                </a:solidFill>
              </a:rPr>
              <a:t> </a:t>
            </a:r>
            <a:r>
              <a:rPr spc="200" dirty="0">
                <a:solidFill>
                  <a:srgbClr val="FFF100"/>
                </a:solidFill>
              </a:rPr>
              <a:t>using  </a:t>
            </a:r>
            <a:r>
              <a:rPr spc="204" dirty="0">
                <a:solidFill>
                  <a:srgbClr val="FFF100"/>
                </a:solidFill>
              </a:rPr>
              <a:t>node</a:t>
            </a:r>
            <a:r>
              <a:rPr spc="-365" dirty="0">
                <a:solidFill>
                  <a:srgbClr val="FFF100"/>
                </a:solidFill>
              </a:rPr>
              <a:t> </a:t>
            </a:r>
            <a:r>
              <a:rPr spc="55" dirty="0">
                <a:solidFill>
                  <a:srgbClr val="FFF100"/>
                </a:solidFill>
              </a:rPr>
              <a:t>today!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182" y="337835"/>
            <a:ext cx="590652" cy="59070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1919" y="12748482"/>
            <a:ext cx="625221" cy="62970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341922" y="337820"/>
            <a:ext cx="656590" cy="656590"/>
            <a:chOff x="341922" y="337820"/>
            <a:chExt cx="656590" cy="656590"/>
          </a:xfrm>
        </p:grpSpPr>
        <p:sp>
          <p:nvSpPr>
            <p:cNvPr id="8" name="object 8"/>
            <p:cNvSpPr/>
            <p:nvPr/>
          </p:nvSpPr>
          <p:spPr>
            <a:xfrm>
              <a:off x="432381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29" y="0"/>
                  </a:moveTo>
                  <a:lnTo>
                    <a:pt x="189738" y="4827"/>
                  </a:lnTo>
                  <a:lnTo>
                    <a:pt x="145132" y="18673"/>
                  </a:lnTo>
                  <a:lnTo>
                    <a:pt x="104767" y="40582"/>
                  </a:lnTo>
                  <a:lnTo>
                    <a:pt x="69599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9" y="405649"/>
                  </a:lnTo>
                  <a:lnTo>
                    <a:pt x="104767" y="434664"/>
                  </a:lnTo>
                  <a:lnTo>
                    <a:pt x="145132" y="456573"/>
                  </a:lnTo>
                  <a:lnTo>
                    <a:pt x="189738" y="470419"/>
                  </a:lnTo>
                  <a:lnTo>
                    <a:pt x="237629" y="475246"/>
                  </a:lnTo>
                  <a:lnTo>
                    <a:pt x="285516" y="470419"/>
                  </a:lnTo>
                  <a:lnTo>
                    <a:pt x="330119" y="456573"/>
                  </a:lnTo>
                  <a:lnTo>
                    <a:pt x="370482" y="434664"/>
                  </a:lnTo>
                  <a:lnTo>
                    <a:pt x="405649" y="405649"/>
                  </a:lnTo>
                  <a:lnTo>
                    <a:pt x="434664" y="370482"/>
                  </a:lnTo>
                  <a:lnTo>
                    <a:pt x="456573" y="330119"/>
                  </a:lnTo>
                  <a:lnTo>
                    <a:pt x="470419" y="285516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3" y="145132"/>
                  </a:lnTo>
                  <a:lnTo>
                    <a:pt x="434664" y="104767"/>
                  </a:lnTo>
                  <a:lnTo>
                    <a:pt x="405649" y="69599"/>
                  </a:lnTo>
                  <a:lnTo>
                    <a:pt x="370482" y="40582"/>
                  </a:lnTo>
                  <a:lnTo>
                    <a:pt x="330119" y="18673"/>
                  </a:lnTo>
                  <a:lnTo>
                    <a:pt x="285516" y="4827"/>
                  </a:lnTo>
                  <a:lnTo>
                    <a:pt x="237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22" y="337820"/>
              <a:ext cx="656163" cy="656155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38547" y="12963250"/>
            <a:ext cx="200177" cy="20017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187710" y="12963250"/>
            <a:ext cx="200177" cy="20017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436873" y="12963250"/>
            <a:ext cx="200177" cy="20017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686030" y="12963250"/>
            <a:ext cx="200177" cy="20017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935193" y="12963250"/>
            <a:ext cx="200177" cy="20017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184357" y="12963250"/>
            <a:ext cx="200177" cy="20017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433519" y="12963250"/>
            <a:ext cx="200177" cy="20017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682676" y="12963250"/>
            <a:ext cx="200177" cy="20017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931840" y="12963250"/>
            <a:ext cx="200177" cy="20017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81001" y="12963250"/>
            <a:ext cx="200177" cy="200177"/>
          </a:xfrm>
          <a:prstGeom prst="rect">
            <a:avLst/>
          </a:prstGeom>
        </p:spPr>
      </p:pic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715999" cy="13715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9214" y="1351570"/>
            <a:ext cx="11642725" cy="2677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0" dirty="0">
                <a:solidFill>
                  <a:srgbClr val="FFFFFF"/>
                </a:solidFill>
              </a:rPr>
              <a:t>First</a:t>
            </a:r>
            <a:r>
              <a:rPr spc="-515" dirty="0">
                <a:solidFill>
                  <a:srgbClr val="FFFFFF"/>
                </a:solidFill>
              </a:rPr>
              <a:t> </a:t>
            </a:r>
            <a:r>
              <a:rPr spc="204" dirty="0">
                <a:solidFill>
                  <a:srgbClr val="FFFFFF"/>
                </a:solidFill>
              </a:rPr>
              <a:t>w</a:t>
            </a:r>
            <a:r>
              <a:rPr spc="140" dirty="0">
                <a:solidFill>
                  <a:srgbClr val="FFFFFF"/>
                </a:solidFill>
              </a:rPr>
              <a:t>e</a:t>
            </a:r>
            <a:r>
              <a:rPr spc="-360" dirty="0">
                <a:solidFill>
                  <a:srgbClr val="FFFFFF"/>
                </a:solidFill>
              </a:rPr>
              <a:t> </a:t>
            </a:r>
            <a:r>
              <a:rPr spc="235" dirty="0">
                <a:solidFill>
                  <a:srgbClr val="FFFFFF"/>
                </a:solidFill>
              </a:rPr>
              <a:t>a</a:t>
            </a:r>
            <a:r>
              <a:rPr spc="-390" dirty="0">
                <a:solidFill>
                  <a:srgbClr val="FFFFFF"/>
                </a:solidFill>
              </a:rPr>
              <a:t>r</a:t>
            </a:r>
            <a:r>
              <a:rPr spc="140" dirty="0">
                <a:solidFill>
                  <a:srgbClr val="FFFFFF"/>
                </a:solidFill>
              </a:rPr>
              <a:t>e</a:t>
            </a:r>
            <a:r>
              <a:rPr spc="-360" dirty="0">
                <a:solidFill>
                  <a:srgbClr val="FFFFFF"/>
                </a:solidFill>
              </a:rPr>
              <a:t> </a:t>
            </a:r>
            <a:r>
              <a:rPr spc="315" dirty="0">
                <a:solidFill>
                  <a:srgbClr val="FFFFFF"/>
                </a:solidFill>
              </a:rPr>
              <a:t>going</a:t>
            </a:r>
            <a:r>
              <a:rPr spc="-360" dirty="0">
                <a:solidFill>
                  <a:srgbClr val="FFFFFF"/>
                </a:solidFill>
              </a:rPr>
              <a:t> </a:t>
            </a:r>
            <a:r>
              <a:rPr spc="-155" dirty="0">
                <a:solidFill>
                  <a:srgbClr val="FFFFFF"/>
                </a:solidFill>
              </a:rPr>
              <a:t>t</a:t>
            </a:r>
            <a:r>
              <a:rPr spc="229" dirty="0">
                <a:solidFill>
                  <a:srgbClr val="FFFFFF"/>
                </a:solidFill>
              </a:rPr>
              <a:t>o</a:t>
            </a:r>
            <a:r>
              <a:rPr spc="-360" dirty="0">
                <a:solidFill>
                  <a:srgbClr val="FFFFFF"/>
                </a:solidFill>
              </a:rPr>
              <a:t> </a:t>
            </a:r>
            <a:r>
              <a:rPr spc="-390" dirty="0"/>
              <a:t>r</a:t>
            </a:r>
            <a:r>
              <a:rPr spc="80" dirty="0"/>
              <a:t>equi</a:t>
            </a:r>
            <a:r>
              <a:rPr spc="-390" dirty="0"/>
              <a:t>r</a:t>
            </a:r>
            <a:r>
              <a:rPr spc="140" dirty="0"/>
              <a:t>e</a:t>
            </a:r>
            <a:r>
              <a:rPr spc="-360" dirty="0"/>
              <a:t> </a:t>
            </a:r>
            <a:r>
              <a:rPr spc="35" dirty="0"/>
              <a:t>h</a:t>
            </a:r>
            <a:r>
              <a:rPr spc="40" dirty="0"/>
              <a:t>ttp  </a:t>
            </a:r>
            <a:r>
              <a:rPr spc="229" dirty="0">
                <a:solidFill>
                  <a:srgbClr val="FFFFFF"/>
                </a:solidFill>
              </a:rPr>
              <a:t>and</a:t>
            </a:r>
            <a:r>
              <a:rPr spc="-360" dirty="0">
                <a:solidFill>
                  <a:srgbClr val="FFFFFF"/>
                </a:solidFill>
              </a:rPr>
              <a:t> </a:t>
            </a:r>
            <a:r>
              <a:rPr spc="160" dirty="0"/>
              <a:t>s</a:t>
            </a:r>
            <a:r>
              <a:rPr spc="65" dirty="0"/>
              <a:t>t</a:t>
            </a:r>
            <a:r>
              <a:rPr spc="229" dirty="0"/>
              <a:t>o</a:t>
            </a:r>
            <a:r>
              <a:rPr spc="-390" dirty="0"/>
              <a:t>r</a:t>
            </a:r>
            <a:r>
              <a:rPr spc="140" dirty="0"/>
              <a:t>e</a:t>
            </a:r>
            <a:r>
              <a:rPr spc="-360" dirty="0"/>
              <a:t> </a:t>
            </a:r>
            <a:r>
              <a:rPr spc="-165" dirty="0"/>
              <a:t>it</a:t>
            </a:r>
            <a:r>
              <a:rPr spc="-360" dirty="0"/>
              <a:t> </a:t>
            </a:r>
            <a:r>
              <a:rPr spc="-155" dirty="0"/>
              <a:t>t</a:t>
            </a:r>
            <a:r>
              <a:rPr spc="229" dirty="0"/>
              <a:t>o</a:t>
            </a:r>
            <a:r>
              <a:rPr spc="-360" dirty="0"/>
              <a:t> </a:t>
            </a:r>
            <a:r>
              <a:rPr spc="35" dirty="0"/>
              <a:t>h</a:t>
            </a:r>
            <a:r>
              <a:rPr spc="50" dirty="0"/>
              <a:t>ttp</a:t>
            </a:r>
            <a:r>
              <a:rPr spc="-515" dirty="0"/>
              <a:t> </a:t>
            </a:r>
            <a:r>
              <a:rPr spc="50" dirty="0"/>
              <a:t>v</a:t>
            </a:r>
            <a:r>
              <a:rPr spc="80" dirty="0"/>
              <a:t>ariable</a:t>
            </a:r>
            <a:r>
              <a:rPr spc="-360" dirty="0"/>
              <a:t> </a:t>
            </a:r>
            <a:r>
              <a:rPr spc="225" dirty="0">
                <a:solidFill>
                  <a:srgbClr val="FFFFFF"/>
                </a:solidFill>
              </a:rPr>
              <a:t>using</a:t>
            </a:r>
          </a:p>
          <a:p>
            <a:pPr marL="12700">
              <a:lnSpc>
                <a:spcPct val="100000"/>
              </a:lnSpc>
            </a:pPr>
            <a:r>
              <a:rPr spc="-865" dirty="0">
                <a:solidFill>
                  <a:srgbClr val="FFF100"/>
                </a:solidFill>
              </a:rPr>
              <a:t>`</a:t>
            </a:r>
            <a:r>
              <a:rPr spc="-785" dirty="0">
                <a:solidFill>
                  <a:srgbClr val="FFF100"/>
                </a:solidFill>
              </a:rPr>
              <a:t>c</a:t>
            </a:r>
            <a:r>
              <a:rPr spc="155" dirty="0">
                <a:solidFill>
                  <a:srgbClr val="FFF100"/>
                </a:solidFill>
              </a:rPr>
              <a:t>onst</a:t>
            </a:r>
            <a:r>
              <a:rPr spc="-360" dirty="0">
                <a:solidFill>
                  <a:srgbClr val="FFF100"/>
                </a:solidFill>
              </a:rPr>
              <a:t> </a:t>
            </a:r>
            <a:r>
              <a:rPr spc="35" dirty="0">
                <a:solidFill>
                  <a:srgbClr val="FFF100"/>
                </a:solidFill>
              </a:rPr>
              <a:t>h</a:t>
            </a:r>
            <a:r>
              <a:rPr spc="50" dirty="0">
                <a:solidFill>
                  <a:srgbClr val="FFF100"/>
                </a:solidFill>
              </a:rPr>
              <a:t>ttp</a:t>
            </a:r>
            <a:r>
              <a:rPr spc="-360" dirty="0">
                <a:solidFill>
                  <a:srgbClr val="FFF100"/>
                </a:solidFill>
              </a:rPr>
              <a:t> </a:t>
            </a:r>
            <a:r>
              <a:rPr spc="-869" dirty="0">
                <a:solidFill>
                  <a:srgbClr val="FFF100"/>
                </a:solidFill>
              </a:rPr>
              <a:t>=</a:t>
            </a:r>
            <a:r>
              <a:rPr spc="-360" dirty="0">
                <a:solidFill>
                  <a:srgbClr val="FFF100"/>
                </a:solidFill>
              </a:rPr>
              <a:t> </a:t>
            </a:r>
            <a:r>
              <a:rPr spc="-390" dirty="0">
                <a:solidFill>
                  <a:srgbClr val="FFF100"/>
                </a:solidFill>
              </a:rPr>
              <a:t>r</a:t>
            </a:r>
            <a:r>
              <a:rPr spc="80" dirty="0">
                <a:solidFill>
                  <a:srgbClr val="FFF100"/>
                </a:solidFill>
              </a:rPr>
              <a:t>equi</a:t>
            </a:r>
            <a:r>
              <a:rPr spc="-390" dirty="0">
                <a:solidFill>
                  <a:srgbClr val="FFF100"/>
                </a:solidFill>
              </a:rPr>
              <a:t>r</a:t>
            </a:r>
            <a:r>
              <a:rPr spc="-25" dirty="0">
                <a:solidFill>
                  <a:srgbClr val="FFF100"/>
                </a:solidFill>
              </a:rPr>
              <a:t>e('</a:t>
            </a:r>
            <a:r>
              <a:rPr spc="-65" dirty="0">
                <a:solidFill>
                  <a:srgbClr val="FFF100"/>
                </a:solidFill>
              </a:rPr>
              <a:t>h</a:t>
            </a:r>
            <a:r>
              <a:rPr spc="-75" dirty="0">
                <a:solidFill>
                  <a:srgbClr val="FFF100"/>
                </a:solidFill>
              </a:rPr>
              <a:t>tt</a:t>
            </a:r>
            <a:r>
              <a:rPr spc="170" dirty="0">
                <a:solidFill>
                  <a:srgbClr val="FFF100"/>
                </a:solidFill>
              </a:rPr>
              <a:t>p</a:t>
            </a:r>
            <a:r>
              <a:rPr spc="-745" dirty="0">
                <a:solidFill>
                  <a:srgbClr val="FFF100"/>
                </a:solidFill>
              </a:rPr>
              <a:t>')`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182" y="337835"/>
            <a:ext cx="590639" cy="59070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1919" y="12748482"/>
            <a:ext cx="625221" cy="62970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341922" y="337820"/>
            <a:ext cx="656590" cy="656590"/>
            <a:chOff x="341922" y="337820"/>
            <a:chExt cx="656590" cy="656590"/>
          </a:xfrm>
        </p:grpSpPr>
        <p:sp>
          <p:nvSpPr>
            <p:cNvPr id="8" name="object 8"/>
            <p:cNvSpPr/>
            <p:nvPr/>
          </p:nvSpPr>
          <p:spPr>
            <a:xfrm>
              <a:off x="432381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17" y="0"/>
                  </a:moveTo>
                  <a:lnTo>
                    <a:pt x="189729" y="4827"/>
                  </a:lnTo>
                  <a:lnTo>
                    <a:pt x="145127" y="18673"/>
                  </a:lnTo>
                  <a:lnTo>
                    <a:pt x="104764" y="40582"/>
                  </a:lnTo>
                  <a:lnTo>
                    <a:pt x="69597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7" y="405649"/>
                  </a:lnTo>
                  <a:lnTo>
                    <a:pt x="104764" y="434664"/>
                  </a:lnTo>
                  <a:lnTo>
                    <a:pt x="145127" y="456573"/>
                  </a:lnTo>
                  <a:lnTo>
                    <a:pt x="189729" y="470419"/>
                  </a:lnTo>
                  <a:lnTo>
                    <a:pt x="237617" y="475246"/>
                  </a:lnTo>
                  <a:lnTo>
                    <a:pt x="285508" y="470419"/>
                  </a:lnTo>
                  <a:lnTo>
                    <a:pt x="330114" y="456573"/>
                  </a:lnTo>
                  <a:lnTo>
                    <a:pt x="370479" y="434664"/>
                  </a:lnTo>
                  <a:lnTo>
                    <a:pt x="405647" y="405649"/>
                  </a:lnTo>
                  <a:lnTo>
                    <a:pt x="434663" y="370482"/>
                  </a:lnTo>
                  <a:lnTo>
                    <a:pt x="456572" y="330119"/>
                  </a:lnTo>
                  <a:lnTo>
                    <a:pt x="470419" y="285516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2" y="145132"/>
                  </a:lnTo>
                  <a:lnTo>
                    <a:pt x="434663" y="104767"/>
                  </a:lnTo>
                  <a:lnTo>
                    <a:pt x="405647" y="69599"/>
                  </a:lnTo>
                  <a:lnTo>
                    <a:pt x="370479" y="40582"/>
                  </a:lnTo>
                  <a:lnTo>
                    <a:pt x="330114" y="18673"/>
                  </a:lnTo>
                  <a:lnTo>
                    <a:pt x="285508" y="4827"/>
                  </a:lnTo>
                  <a:lnTo>
                    <a:pt x="237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22" y="337820"/>
              <a:ext cx="656163" cy="656155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94686" y="12947046"/>
            <a:ext cx="200190" cy="20017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243850" y="12947046"/>
            <a:ext cx="200190" cy="20017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93012" y="12947046"/>
            <a:ext cx="200177" cy="20017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742176" y="12947046"/>
            <a:ext cx="200177" cy="20017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991338" y="12947046"/>
            <a:ext cx="200177" cy="20017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240502" y="12947046"/>
            <a:ext cx="200177" cy="20017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489664" y="12947046"/>
            <a:ext cx="200177" cy="20017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738827" y="12947046"/>
            <a:ext cx="200177" cy="20017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987978" y="12947046"/>
            <a:ext cx="200190" cy="20017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237140" y="12947046"/>
            <a:ext cx="200190" cy="20017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5081955"/>
            <a:ext cx="13715999" cy="4126805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712316" cy="13715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6005" y="1907200"/>
            <a:ext cx="12786360" cy="2677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05" dirty="0">
                <a:solidFill>
                  <a:srgbClr val="FFFFFF"/>
                </a:solidFill>
              </a:rPr>
              <a:t>W</a:t>
            </a:r>
            <a:r>
              <a:rPr spc="140" dirty="0">
                <a:solidFill>
                  <a:srgbClr val="FFFFFF"/>
                </a:solidFill>
              </a:rPr>
              <a:t>e</a:t>
            </a:r>
            <a:r>
              <a:rPr spc="-360" dirty="0">
                <a:solidFill>
                  <a:srgbClr val="FFFFFF"/>
                </a:solidFill>
              </a:rPr>
              <a:t> </a:t>
            </a:r>
            <a:r>
              <a:rPr spc="204" dirty="0">
                <a:solidFill>
                  <a:srgbClr val="FFFFFF"/>
                </a:solidFill>
              </a:rPr>
              <a:t>can</a:t>
            </a:r>
            <a:r>
              <a:rPr spc="-360" dirty="0">
                <a:solidFill>
                  <a:srgbClr val="FFFFFF"/>
                </a:solidFill>
              </a:rPr>
              <a:t> </a:t>
            </a:r>
            <a:r>
              <a:rPr spc="-40" dirty="0">
                <a:solidFill>
                  <a:srgbClr val="FFFFFF"/>
                </a:solidFill>
              </a:rPr>
              <a:t>just</a:t>
            </a:r>
            <a:r>
              <a:rPr spc="-360" dirty="0">
                <a:solidFill>
                  <a:srgbClr val="FFFFFF"/>
                </a:solidFill>
              </a:rPr>
              <a:t> </a:t>
            </a:r>
            <a:r>
              <a:rPr spc="45" dirty="0">
                <a:solidFill>
                  <a:srgbClr val="FFFFFF"/>
                </a:solidFill>
              </a:rPr>
              <a:t>start</a:t>
            </a:r>
            <a:r>
              <a:rPr spc="-360" dirty="0">
                <a:solidFill>
                  <a:srgbClr val="FFFFFF"/>
                </a:solidFill>
              </a:rPr>
              <a:t> </a:t>
            </a:r>
            <a:r>
              <a:rPr spc="50" dirty="0">
                <a:solidFill>
                  <a:srgbClr val="FFFFFF"/>
                </a:solidFill>
              </a:rPr>
              <a:t>our</a:t>
            </a:r>
            <a:r>
              <a:rPr spc="-495" dirty="0">
                <a:solidFill>
                  <a:srgbClr val="FFFFFF"/>
                </a:solidFill>
              </a:rPr>
              <a:t> </a:t>
            </a:r>
            <a:r>
              <a:rPr spc="95" dirty="0">
                <a:solidFill>
                  <a:srgbClr val="FFFFFF"/>
                </a:solidFill>
              </a:rPr>
              <a:t>ser</a:t>
            </a:r>
            <a:r>
              <a:rPr spc="20" dirty="0">
                <a:solidFill>
                  <a:srgbClr val="FFFFFF"/>
                </a:solidFill>
              </a:rPr>
              <a:t>v</a:t>
            </a:r>
            <a:r>
              <a:rPr spc="-50" dirty="0">
                <a:solidFill>
                  <a:srgbClr val="FFFFFF"/>
                </a:solidFill>
              </a:rPr>
              <a:t>er</a:t>
            </a:r>
            <a:r>
              <a:rPr spc="-495" dirty="0">
                <a:solidFill>
                  <a:srgbClr val="FFFFFF"/>
                </a:solidFill>
              </a:rPr>
              <a:t> </a:t>
            </a:r>
            <a:r>
              <a:rPr spc="225" dirty="0">
                <a:solidFill>
                  <a:srgbClr val="FFFFFF"/>
                </a:solidFill>
              </a:rPr>
              <a:t>using</a:t>
            </a:r>
          </a:p>
          <a:p>
            <a:pPr marL="12700" marR="5080">
              <a:lnSpc>
                <a:spcPct val="100000"/>
              </a:lnSpc>
            </a:pPr>
            <a:r>
              <a:rPr spc="-865" dirty="0">
                <a:solidFill>
                  <a:srgbClr val="FFF100"/>
                </a:solidFill>
              </a:rPr>
              <a:t>`</a:t>
            </a:r>
            <a:r>
              <a:rPr spc="-785" dirty="0">
                <a:solidFill>
                  <a:srgbClr val="FFF100"/>
                </a:solidFill>
              </a:rPr>
              <a:t>c</a:t>
            </a:r>
            <a:r>
              <a:rPr spc="155" dirty="0">
                <a:solidFill>
                  <a:srgbClr val="FFF100"/>
                </a:solidFill>
              </a:rPr>
              <a:t>onst</a:t>
            </a:r>
            <a:r>
              <a:rPr spc="-360" dirty="0">
                <a:solidFill>
                  <a:srgbClr val="FFF100"/>
                </a:solidFill>
              </a:rPr>
              <a:t> </a:t>
            </a:r>
            <a:r>
              <a:rPr spc="95" dirty="0">
                <a:solidFill>
                  <a:srgbClr val="FFF100"/>
                </a:solidFill>
              </a:rPr>
              <a:t>ser</a:t>
            </a:r>
            <a:r>
              <a:rPr spc="20" dirty="0">
                <a:solidFill>
                  <a:srgbClr val="FFF100"/>
                </a:solidFill>
              </a:rPr>
              <a:t>v</a:t>
            </a:r>
            <a:r>
              <a:rPr spc="-50" dirty="0">
                <a:solidFill>
                  <a:srgbClr val="FFF100"/>
                </a:solidFill>
              </a:rPr>
              <a:t>er</a:t>
            </a:r>
            <a:r>
              <a:rPr spc="-495" dirty="0">
                <a:solidFill>
                  <a:srgbClr val="FFF100"/>
                </a:solidFill>
              </a:rPr>
              <a:t> </a:t>
            </a:r>
            <a:r>
              <a:rPr spc="-869" dirty="0">
                <a:solidFill>
                  <a:srgbClr val="FFF100"/>
                </a:solidFill>
              </a:rPr>
              <a:t>=</a:t>
            </a:r>
            <a:r>
              <a:rPr spc="-360" dirty="0">
                <a:solidFill>
                  <a:srgbClr val="FFF100"/>
                </a:solidFill>
              </a:rPr>
              <a:t> </a:t>
            </a:r>
            <a:r>
              <a:rPr spc="35" dirty="0">
                <a:solidFill>
                  <a:srgbClr val="FFF100"/>
                </a:solidFill>
              </a:rPr>
              <a:t>h</a:t>
            </a:r>
            <a:r>
              <a:rPr spc="-75" dirty="0">
                <a:solidFill>
                  <a:srgbClr val="FFF100"/>
                </a:solidFill>
              </a:rPr>
              <a:t>ttp.c</a:t>
            </a:r>
            <a:r>
              <a:rPr spc="-390" dirty="0">
                <a:solidFill>
                  <a:srgbClr val="FFF100"/>
                </a:solidFill>
              </a:rPr>
              <a:t>r</a:t>
            </a:r>
            <a:r>
              <a:rPr spc="195" dirty="0">
                <a:solidFill>
                  <a:srgbClr val="FFF100"/>
                </a:solidFill>
              </a:rPr>
              <a:t>e</a:t>
            </a:r>
            <a:r>
              <a:rPr spc="155" dirty="0">
                <a:solidFill>
                  <a:srgbClr val="FFF100"/>
                </a:solidFill>
              </a:rPr>
              <a:t>a</a:t>
            </a:r>
            <a:r>
              <a:rPr spc="-155" dirty="0">
                <a:solidFill>
                  <a:srgbClr val="FFF100"/>
                </a:solidFill>
              </a:rPr>
              <a:t>t</a:t>
            </a:r>
            <a:r>
              <a:rPr spc="155" dirty="0">
                <a:solidFill>
                  <a:srgbClr val="FFF100"/>
                </a:solidFill>
              </a:rPr>
              <a:t>eSer</a:t>
            </a:r>
            <a:r>
              <a:rPr spc="20" dirty="0">
                <a:solidFill>
                  <a:srgbClr val="FFF100"/>
                </a:solidFill>
              </a:rPr>
              <a:t>v</a:t>
            </a:r>
            <a:r>
              <a:rPr spc="-484" dirty="0">
                <a:solidFill>
                  <a:srgbClr val="FFF100"/>
                </a:solidFill>
              </a:rPr>
              <a:t>er()`  </a:t>
            </a:r>
            <a:r>
              <a:rPr spc="125" dirty="0">
                <a:solidFill>
                  <a:srgbClr val="FFFFFF"/>
                </a:solidFill>
              </a:rPr>
              <a:t>but</a:t>
            </a:r>
            <a:r>
              <a:rPr spc="-360" dirty="0">
                <a:solidFill>
                  <a:srgbClr val="FFFFFF"/>
                </a:solidFill>
              </a:rPr>
              <a:t> </a:t>
            </a:r>
            <a:r>
              <a:rPr spc="40" dirty="0">
                <a:solidFill>
                  <a:srgbClr val="FFFFFF"/>
                </a:solidFill>
              </a:rPr>
              <a:t>the</a:t>
            </a:r>
            <a:r>
              <a:rPr spc="-390" dirty="0">
                <a:solidFill>
                  <a:srgbClr val="FFFFFF"/>
                </a:solidFill>
              </a:rPr>
              <a:t>r</a:t>
            </a:r>
            <a:r>
              <a:rPr spc="140" dirty="0">
                <a:solidFill>
                  <a:srgbClr val="FFFFFF"/>
                </a:solidFill>
              </a:rPr>
              <a:t>e</a:t>
            </a:r>
            <a:r>
              <a:rPr spc="-360" dirty="0">
                <a:solidFill>
                  <a:srgbClr val="FFFFFF"/>
                </a:solidFill>
              </a:rPr>
              <a:t> </a:t>
            </a:r>
            <a:r>
              <a:rPr spc="235" dirty="0">
                <a:solidFill>
                  <a:srgbClr val="FFFFFF"/>
                </a:solidFill>
              </a:rPr>
              <a:t>a</a:t>
            </a:r>
            <a:r>
              <a:rPr spc="-390" dirty="0">
                <a:solidFill>
                  <a:srgbClr val="FFFFFF"/>
                </a:solidFill>
              </a:rPr>
              <a:t>r</a:t>
            </a:r>
            <a:r>
              <a:rPr spc="140" dirty="0">
                <a:solidFill>
                  <a:srgbClr val="FFFFFF"/>
                </a:solidFill>
              </a:rPr>
              <a:t>e</a:t>
            </a:r>
            <a:r>
              <a:rPr spc="-360" dirty="0">
                <a:solidFill>
                  <a:srgbClr val="FFFFFF"/>
                </a:solidFill>
              </a:rPr>
              <a:t> </a:t>
            </a:r>
            <a:r>
              <a:rPr spc="290" dirty="0">
                <a:solidFill>
                  <a:srgbClr val="FFFFFF"/>
                </a:solidFill>
              </a:rPr>
              <a:t>some</a:t>
            </a:r>
            <a:r>
              <a:rPr spc="-360" dirty="0">
                <a:solidFill>
                  <a:srgbClr val="FFFFFF"/>
                </a:solidFill>
              </a:rPr>
              <a:t> </a:t>
            </a:r>
            <a:r>
              <a:rPr spc="320" dirty="0">
                <a:solidFill>
                  <a:srgbClr val="FFFFFF"/>
                </a:solidFill>
              </a:rPr>
              <a:t>mo</a:t>
            </a:r>
            <a:r>
              <a:rPr spc="-390" dirty="0">
                <a:solidFill>
                  <a:srgbClr val="FFFFFF"/>
                </a:solidFill>
              </a:rPr>
              <a:t>r</a:t>
            </a:r>
            <a:r>
              <a:rPr spc="140" dirty="0">
                <a:solidFill>
                  <a:srgbClr val="FFFFFF"/>
                </a:solidFill>
              </a:rPr>
              <a:t>e</a:t>
            </a:r>
            <a:r>
              <a:rPr spc="-515" dirty="0">
                <a:solidFill>
                  <a:srgbClr val="FFFFFF"/>
                </a:solidFill>
              </a:rPr>
              <a:t> </a:t>
            </a:r>
            <a:r>
              <a:rPr spc="204" dirty="0">
                <a:solidFill>
                  <a:srgbClr val="FFFFFF"/>
                </a:solidFill>
              </a:rPr>
              <a:t>w</a:t>
            </a:r>
            <a:r>
              <a:rPr spc="15" dirty="0">
                <a:solidFill>
                  <a:srgbClr val="FFFFFF"/>
                </a:solidFill>
              </a:rPr>
              <a:t>ork</a:t>
            </a:r>
            <a:r>
              <a:rPr spc="-360" dirty="0">
                <a:solidFill>
                  <a:srgbClr val="FFFFFF"/>
                </a:solidFill>
              </a:rPr>
              <a:t> </a:t>
            </a:r>
            <a:r>
              <a:rPr spc="-155" dirty="0">
                <a:solidFill>
                  <a:srgbClr val="FFFFFF"/>
                </a:solidFill>
              </a:rPr>
              <a:t>t</a:t>
            </a:r>
            <a:r>
              <a:rPr spc="229" dirty="0">
                <a:solidFill>
                  <a:srgbClr val="FFFFFF"/>
                </a:solidFill>
              </a:rPr>
              <a:t>o</a:t>
            </a:r>
            <a:r>
              <a:rPr spc="-360" dirty="0">
                <a:solidFill>
                  <a:srgbClr val="FFFFFF"/>
                </a:solidFill>
              </a:rPr>
              <a:t> </a:t>
            </a:r>
            <a:r>
              <a:rPr spc="-75" dirty="0">
                <a:solidFill>
                  <a:srgbClr val="FFFFFF"/>
                </a:solidFill>
              </a:rPr>
              <a:t>do.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0504" y="337835"/>
            <a:ext cx="590648" cy="59070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8239" y="12748482"/>
            <a:ext cx="625221" cy="62970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338239" y="337820"/>
            <a:ext cx="656590" cy="656590"/>
            <a:chOff x="338239" y="337820"/>
            <a:chExt cx="656590" cy="656590"/>
          </a:xfrm>
        </p:grpSpPr>
        <p:sp>
          <p:nvSpPr>
            <p:cNvPr id="8" name="object 8"/>
            <p:cNvSpPr/>
            <p:nvPr/>
          </p:nvSpPr>
          <p:spPr>
            <a:xfrm>
              <a:off x="428698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29" y="0"/>
                  </a:moveTo>
                  <a:lnTo>
                    <a:pt x="189738" y="4827"/>
                  </a:lnTo>
                  <a:lnTo>
                    <a:pt x="145132" y="18673"/>
                  </a:lnTo>
                  <a:lnTo>
                    <a:pt x="104767" y="40582"/>
                  </a:lnTo>
                  <a:lnTo>
                    <a:pt x="69599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9" y="405649"/>
                  </a:lnTo>
                  <a:lnTo>
                    <a:pt x="104767" y="434664"/>
                  </a:lnTo>
                  <a:lnTo>
                    <a:pt x="145132" y="456573"/>
                  </a:lnTo>
                  <a:lnTo>
                    <a:pt x="189738" y="470419"/>
                  </a:lnTo>
                  <a:lnTo>
                    <a:pt x="237629" y="475246"/>
                  </a:lnTo>
                  <a:lnTo>
                    <a:pt x="285516" y="470419"/>
                  </a:lnTo>
                  <a:lnTo>
                    <a:pt x="330119" y="456573"/>
                  </a:lnTo>
                  <a:lnTo>
                    <a:pt x="370482" y="434664"/>
                  </a:lnTo>
                  <a:lnTo>
                    <a:pt x="405649" y="405649"/>
                  </a:lnTo>
                  <a:lnTo>
                    <a:pt x="434664" y="370482"/>
                  </a:lnTo>
                  <a:lnTo>
                    <a:pt x="456573" y="330119"/>
                  </a:lnTo>
                  <a:lnTo>
                    <a:pt x="470419" y="285516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3" y="145132"/>
                  </a:lnTo>
                  <a:lnTo>
                    <a:pt x="434664" y="104767"/>
                  </a:lnTo>
                  <a:lnTo>
                    <a:pt x="405649" y="69599"/>
                  </a:lnTo>
                  <a:lnTo>
                    <a:pt x="370482" y="40582"/>
                  </a:lnTo>
                  <a:lnTo>
                    <a:pt x="330119" y="18673"/>
                  </a:lnTo>
                  <a:lnTo>
                    <a:pt x="285516" y="4827"/>
                  </a:lnTo>
                  <a:lnTo>
                    <a:pt x="237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8239" y="337820"/>
              <a:ext cx="656166" cy="656155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52190" y="12947040"/>
            <a:ext cx="200177" cy="20017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201352" y="12947040"/>
            <a:ext cx="200177" cy="20017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50510" y="12947040"/>
            <a:ext cx="200177" cy="20017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699672" y="12947040"/>
            <a:ext cx="200177" cy="20017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948835" y="12947040"/>
            <a:ext cx="200177" cy="20017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197999" y="12947040"/>
            <a:ext cx="200177" cy="20017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447155" y="12947040"/>
            <a:ext cx="200177" cy="20017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696319" y="12947040"/>
            <a:ext cx="200177" cy="20017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945481" y="12947040"/>
            <a:ext cx="200177" cy="20017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194644" y="12947040"/>
            <a:ext cx="200177" cy="20017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5575300"/>
            <a:ext cx="13712316" cy="2857233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715999" cy="13715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95306" y="1907200"/>
            <a:ext cx="12039600" cy="35610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5800" b="1" spc="60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5800" b="1" spc="14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5800" b="1" spc="-3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800" b="1" spc="180" dirty="0">
                <a:solidFill>
                  <a:srgbClr val="FFFFFF"/>
                </a:solidFill>
                <a:latin typeface="Trebuchet MS"/>
                <a:cs typeface="Trebuchet MS"/>
              </a:rPr>
              <a:t>need</a:t>
            </a:r>
            <a:r>
              <a:rPr sz="5800" b="1" spc="-3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800" b="1" spc="-15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5800" b="1" spc="229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5800" b="1" spc="-5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800" b="1" spc="-65" dirty="0">
                <a:solidFill>
                  <a:srgbClr val="2D3092"/>
                </a:solidFill>
                <a:latin typeface="Trebuchet MS"/>
                <a:cs typeface="Trebuchet MS"/>
              </a:rPr>
              <a:t>wri</a:t>
            </a:r>
            <a:r>
              <a:rPr sz="5800" b="1" spc="-130" dirty="0">
                <a:solidFill>
                  <a:srgbClr val="2D3092"/>
                </a:solidFill>
                <a:latin typeface="Trebuchet MS"/>
                <a:cs typeface="Trebuchet MS"/>
              </a:rPr>
              <a:t>t</a:t>
            </a:r>
            <a:r>
              <a:rPr sz="5800" b="1" spc="140" dirty="0">
                <a:solidFill>
                  <a:srgbClr val="2D3092"/>
                </a:solidFill>
                <a:latin typeface="Trebuchet MS"/>
                <a:cs typeface="Trebuchet MS"/>
              </a:rPr>
              <a:t>e</a:t>
            </a:r>
            <a:r>
              <a:rPr sz="5800" b="1" spc="-360" dirty="0">
                <a:solidFill>
                  <a:srgbClr val="2D3092"/>
                </a:solidFill>
                <a:latin typeface="Trebuchet MS"/>
                <a:cs typeface="Trebuchet MS"/>
              </a:rPr>
              <a:t> </a:t>
            </a:r>
            <a:r>
              <a:rPr sz="5800" b="1" spc="235" dirty="0">
                <a:solidFill>
                  <a:srgbClr val="2D3092"/>
                </a:solidFill>
                <a:latin typeface="Trebuchet MS"/>
                <a:cs typeface="Trebuchet MS"/>
              </a:rPr>
              <a:t>a</a:t>
            </a:r>
            <a:r>
              <a:rPr sz="5800" b="1" spc="-360" dirty="0">
                <a:solidFill>
                  <a:srgbClr val="2D3092"/>
                </a:solidFill>
                <a:latin typeface="Trebuchet MS"/>
                <a:cs typeface="Trebuchet MS"/>
              </a:rPr>
              <a:t> </a:t>
            </a:r>
            <a:r>
              <a:rPr sz="5800" b="1" spc="65" dirty="0">
                <a:solidFill>
                  <a:srgbClr val="2D3092"/>
                </a:solidFill>
                <a:latin typeface="Trebuchet MS"/>
                <a:cs typeface="Trebuchet MS"/>
              </a:rPr>
              <a:t>function</a:t>
            </a:r>
            <a:r>
              <a:rPr sz="5800" b="1" spc="-360" dirty="0">
                <a:solidFill>
                  <a:srgbClr val="2D3092"/>
                </a:solidFill>
                <a:latin typeface="Trebuchet MS"/>
                <a:cs typeface="Trebuchet MS"/>
              </a:rPr>
              <a:t> </a:t>
            </a:r>
            <a:r>
              <a:rPr sz="5800" b="1" spc="70" dirty="0">
                <a:solidFill>
                  <a:srgbClr val="2D3092"/>
                </a:solidFill>
                <a:latin typeface="Trebuchet MS"/>
                <a:cs typeface="Trebuchet MS"/>
              </a:rPr>
              <a:t>inside  </a:t>
            </a:r>
            <a:r>
              <a:rPr sz="5800" b="1" spc="4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5800" b="1" spc="-3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800" b="1" spc="300" dirty="0">
                <a:solidFill>
                  <a:srgbClr val="FFF100"/>
                </a:solidFill>
                <a:latin typeface="Trebuchet MS"/>
                <a:cs typeface="Trebuchet MS"/>
              </a:rPr>
              <a:t>c</a:t>
            </a:r>
            <a:r>
              <a:rPr sz="5800" b="1" spc="-390" dirty="0">
                <a:solidFill>
                  <a:srgbClr val="FFF100"/>
                </a:solidFill>
                <a:latin typeface="Trebuchet MS"/>
                <a:cs typeface="Trebuchet MS"/>
              </a:rPr>
              <a:t>r</a:t>
            </a:r>
            <a:r>
              <a:rPr sz="5800" b="1" spc="195" dirty="0">
                <a:solidFill>
                  <a:srgbClr val="FFF100"/>
                </a:solidFill>
                <a:latin typeface="Trebuchet MS"/>
                <a:cs typeface="Trebuchet MS"/>
              </a:rPr>
              <a:t>e</a:t>
            </a:r>
            <a:r>
              <a:rPr sz="5800" b="1" spc="155" dirty="0">
                <a:solidFill>
                  <a:srgbClr val="FFF100"/>
                </a:solidFill>
                <a:latin typeface="Trebuchet MS"/>
                <a:cs typeface="Trebuchet MS"/>
              </a:rPr>
              <a:t>a</a:t>
            </a:r>
            <a:r>
              <a:rPr sz="5800" b="1" spc="-155" dirty="0">
                <a:solidFill>
                  <a:srgbClr val="FFF100"/>
                </a:solidFill>
                <a:latin typeface="Trebuchet MS"/>
                <a:cs typeface="Trebuchet MS"/>
              </a:rPr>
              <a:t>t</a:t>
            </a:r>
            <a:r>
              <a:rPr sz="5800" b="1" spc="155" dirty="0">
                <a:solidFill>
                  <a:srgbClr val="FFF100"/>
                </a:solidFill>
                <a:latin typeface="Trebuchet MS"/>
                <a:cs typeface="Trebuchet MS"/>
              </a:rPr>
              <a:t>eSer</a:t>
            </a:r>
            <a:r>
              <a:rPr sz="5800" b="1" spc="20" dirty="0">
                <a:solidFill>
                  <a:srgbClr val="FFF100"/>
                </a:solidFill>
                <a:latin typeface="Trebuchet MS"/>
                <a:cs typeface="Trebuchet MS"/>
              </a:rPr>
              <a:t>v</a:t>
            </a:r>
            <a:r>
              <a:rPr sz="5800" b="1" spc="-195" dirty="0">
                <a:solidFill>
                  <a:srgbClr val="FFF100"/>
                </a:solidFill>
                <a:latin typeface="Trebuchet MS"/>
                <a:cs typeface="Trebuchet MS"/>
              </a:rPr>
              <a:t>er()</a:t>
            </a:r>
            <a:r>
              <a:rPr sz="5800" b="1" spc="-360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5800" b="1" spc="305" dirty="0">
                <a:solidFill>
                  <a:srgbClr val="FFFFFF"/>
                </a:solidFill>
                <a:latin typeface="Trebuchet MS"/>
                <a:cs typeface="Trebuchet MS"/>
              </a:rPr>
              <a:t>so</a:t>
            </a:r>
            <a:r>
              <a:rPr sz="5800" b="1" spc="-3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800" b="1" spc="75" dirty="0">
                <a:solidFill>
                  <a:srgbClr val="FFFFFF"/>
                </a:solidFill>
                <a:latin typeface="Trebuchet MS"/>
                <a:cs typeface="Trebuchet MS"/>
              </a:rPr>
              <a:t>th</a:t>
            </a:r>
            <a:r>
              <a:rPr sz="5800" b="1" spc="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5800" b="1" spc="-7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5800" b="1" spc="-5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800" b="1" spc="204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5800" b="1" spc="14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5800" b="1" spc="-3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800" b="1" spc="170" dirty="0">
                <a:solidFill>
                  <a:srgbClr val="FFFFFF"/>
                </a:solidFill>
                <a:latin typeface="Trebuchet MS"/>
                <a:cs typeface="Trebuchet MS"/>
              </a:rPr>
              <a:t>can  </a:t>
            </a:r>
            <a:r>
              <a:rPr sz="5800" b="1" spc="265" dirty="0">
                <a:solidFill>
                  <a:srgbClr val="FFFFFF"/>
                </a:solidFill>
                <a:latin typeface="Trebuchet MS"/>
                <a:cs typeface="Trebuchet MS"/>
              </a:rPr>
              <a:t>get </a:t>
            </a:r>
            <a:r>
              <a:rPr sz="5800" b="1" spc="4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5800" b="1" spc="90" dirty="0">
                <a:solidFill>
                  <a:srgbClr val="FFFFFF"/>
                </a:solidFill>
                <a:latin typeface="Trebuchet MS"/>
                <a:cs typeface="Trebuchet MS"/>
              </a:rPr>
              <a:t>request </a:t>
            </a:r>
            <a:r>
              <a:rPr sz="5800" b="1" spc="229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5800" b="1" spc="155" dirty="0">
                <a:solidFill>
                  <a:srgbClr val="FFFFFF"/>
                </a:solidFill>
                <a:latin typeface="Trebuchet MS"/>
                <a:cs typeface="Trebuchet MS"/>
              </a:rPr>
              <a:t>response </a:t>
            </a:r>
            <a:r>
              <a:rPr sz="5800" b="1" spc="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800" b="1" spc="175" dirty="0">
                <a:solidFill>
                  <a:srgbClr val="FFFFFF"/>
                </a:solidFill>
                <a:latin typeface="Trebuchet MS"/>
                <a:cs typeface="Trebuchet MS"/>
              </a:rPr>
              <a:t>according</a:t>
            </a:r>
            <a:r>
              <a:rPr sz="5800" b="1" spc="-3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800" b="1" spc="170" dirty="0">
                <a:solidFill>
                  <a:srgbClr val="FFFFFF"/>
                </a:solidFill>
                <a:latin typeface="Trebuchet MS"/>
                <a:cs typeface="Trebuchet MS"/>
              </a:rPr>
              <a:t>about</a:t>
            </a:r>
            <a:r>
              <a:rPr sz="5800" b="1" spc="-3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800" b="1" spc="-165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endParaRPr sz="58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182" y="337835"/>
            <a:ext cx="590639" cy="59070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1919" y="12748482"/>
            <a:ext cx="625221" cy="62970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341922" y="337820"/>
            <a:ext cx="656590" cy="656590"/>
            <a:chOff x="341922" y="337820"/>
            <a:chExt cx="656590" cy="656590"/>
          </a:xfrm>
        </p:grpSpPr>
        <p:sp>
          <p:nvSpPr>
            <p:cNvPr id="8" name="object 8"/>
            <p:cNvSpPr/>
            <p:nvPr/>
          </p:nvSpPr>
          <p:spPr>
            <a:xfrm>
              <a:off x="432381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17" y="0"/>
                  </a:moveTo>
                  <a:lnTo>
                    <a:pt x="189729" y="4827"/>
                  </a:lnTo>
                  <a:lnTo>
                    <a:pt x="145127" y="18673"/>
                  </a:lnTo>
                  <a:lnTo>
                    <a:pt x="104764" y="40582"/>
                  </a:lnTo>
                  <a:lnTo>
                    <a:pt x="69597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7" y="405649"/>
                  </a:lnTo>
                  <a:lnTo>
                    <a:pt x="104764" y="434664"/>
                  </a:lnTo>
                  <a:lnTo>
                    <a:pt x="145127" y="456573"/>
                  </a:lnTo>
                  <a:lnTo>
                    <a:pt x="189729" y="470419"/>
                  </a:lnTo>
                  <a:lnTo>
                    <a:pt x="237617" y="475246"/>
                  </a:lnTo>
                  <a:lnTo>
                    <a:pt x="285508" y="470419"/>
                  </a:lnTo>
                  <a:lnTo>
                    <a:pt x="330114" y="456573"/>
                  </a:lnTo>
                  <a:lnTo>
                    <a:pt x="370479" y="434664"/>
                  </a:lnTo>
                  <a:lnTo>
                    <a:pt x="405647" y="405649"/>
                  </a:lnTo>
                  <a:lnTo>
                    <a:pt x="434663" y="370482"/>
                  </a:lnTo>
                  <a:lnTo>
                    <a:pt x="456572" y="330119"/>
                  </a:lnTo>
                  <a:lnTo>
                    <a:pt x="470419" y="285516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2" y="145132"/>
                  </a:lnTo>
                  <a:lnTo>
                    <a:pt x="434663" y="104767"/>
                  </a:lnTo>
                  <a:lnTo>
                    <a:pt x="405647" y="69599"/>
                  </a:lnTo>
                  <a:lnTo>
                    <a:pt x="370479" y="40582"/>
                  </a:lnTo>
                  <a:lnTo>
                    <a:pt x="330114" y="18673"/>
                  </a:lnTo>
                  <a:lnTo>
                    <a:pt x="285508" y="4827"/>
                  </a:lnTo>
                  <a:lnTo>
                    <a:pt x="237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22" y="337820"/>
              <a:ext cx="656163" cy="656155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55866" y="12947040"/>
            <a:ext cx="200177" cy="20017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205030" y="12947040"/>
            <a:ext cx="200177" cy="20017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54193" y="12947040"/>
            <a:ext cx="200177" cy="20017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703343" y="12947040"/>
            <a:ext cx="200190" cy="20017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952506" y="12947040"/>
            <a:ext cx="200190" cy="20017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201669" y="12947040"/>
            <a:ext cx="200177" cy="20017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450833" y="12947040"/>
            <a:ext cx="200177" cy="20017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699996" y="12947040"/>
            <a:ext cx="200177" cy="20017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949159" y="12947040"/>
            <a:ext cx="200177" cy="20017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98323" y="12947040"/>
            <a:ext cx="200177" cy="20017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6223005"/>
            <a:ext cx="13715999" cy="2938514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715999" cy="13715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9214" y="1907200"/>
            <a:ext cx="12553950" cy="35610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21385">
              <a:lnSpc>
                <a:spcPct val="100000"/>
              </a:lnSpc>
              <a:spcBef>
                <a:spcPts val="100"/>
              </a:spcBef>
            </a:pPr>
            <a:r>
              <a:rPr spc="75" dirty="0">
                <a:solidFill>
                  <a:srgbClr val="FFFFFF"/>
                </a:solidFill>
              </a:rPr>
              <a:t>n</a:t>
            </a:r>
            <a:r>
              <a:rPr spc="114" dirty="0">
                <a:solidFill>
                  <a:srgbClr val="FFFFFF"/>
                </a:solidFill>
              </a:rPr>
              <a:t>o</a:t>
            </a:r>
            <a:r>
              <a:rPr spc="320" dirty="0">
                <a:solidFill>
                  <a:srgbClr val="FFFFFF"/>
                </a:solidFill>
              </a:rPr>
              <a:t>w</a:t>
            </a:r>
            <a:r>
              <a:rPr spc="-670" dirty="0">
                <a:solidFill>
                  <a:srgbClr val="FFFFFF"/>
                </a:solidFill>
              </a:rPr>
              <a:t> </a:t>
            </a:r>
            <a:r>
              <a:rPr spc="204" dirty="0">
                <a:solidFill>
                  <a:srgbClr val="FFFFFF"/>
                </a:solidFill>
              </a:rPr>
              <a:t>w</a:t>
            </a:r>
            <a:r>
              <a:rPr spc="140" dirty="0">
                <a:solidFill>
                  <a:srgbClr val="FFFFFF"/>
                </a:solidFill>
              </a:rPr>
              <a:t>e</a:t>
            </a:r>
            <a:r>
              <a:rPr spc="-360" dirty="0">
                <a:solidFill>
                  <a:srgbClr val="FFFFFF"/>
                </a:solidFill>
              </a:rPr>
              <a:t> </a:t>
            </a:r>
            <a:r>
              <a:rPr spc="204" dirty="0">
                <a:solidFill>
                  <a:srgbClr val="FFFFFF"/>
                </a:solidFill>
              </a:rPr>
              <a:t>can</a:t>
            </a:r>
            <a:r>
              <a:rPr spc="-360" dirty="0">
                <a:solidFill>
                  <a:srgbClr val="FFFFFF"/>
                </a:solidFill>
              </a:rPr>
              <a:t> </a:t>
            </a:r>
            <a:r>
              <a:rPr spc="240" dirty="0"/>
              <a:t>send</a:t>
            </a:r>
            <a:r>
              <a:rPr spc="-360" dirty="0"/>
              <a:t> </a:t>
            </a:r>
            <a:r>
              <a:rPr spc="315" dirty="0"/>
              <a:t>d</a:t>
            </a:r>
            <a:r>
              <a:rPr spc="265" dirty="0"/>
              <a:t>a</a:t>
            </a:r>
            <a:r>
              <a:rPr spc="80" dirty="0"/>
              <a:t>ta</a:t>
            </a:r>
            <a:r>
              <a:rPr spc="-360" dirty="0"/>
              <a:t> </a:t>
            </a:r>
            <a:r>
              <a:rPr spc="-155" dirty="0"/>
              <a:t>t</a:t>
            </a:r>
            <a:r>
              <a:rPr spc="229" dirty="0"/>
              <a:t>o</a:t>
            </a:r>
            <a:r>
              <a:rPr spc="-360" dirty="0"/>
              <a:t> </a:t>
            </a:r>
            <a:r>
              <a:rPr spc="-390" dirty="0"/>
              <a:t>r</a:t>
            </a:r>
            <a:r>
              <a:rPr spc="155" dirty="0"/>
              <a:t>equest  </a:t>
            </a:r>
            <a:r>
              <a:rPr spc="225" dirty="0">
                <a:solidFill>
                  <a:srgbClr val="FFFFFF"/>
                </a:solidFill>
              </a:rPr>
              <a:t>using</a:t>
            </a:r>
            <a:r>
              <a:rPr spc="-360" dirty="0">
                <a:solidFill>
                  <a:srgbClr val="FFFFFF"/>
                </a:solidFill>
              </a:rPr>
              <a:t> </a:t>
            </a:r>
            <a:r>
              <a:rPr spc="-1920" dirty="0">
                <a:solidFill>
                  <a:srgbClr val="FFF100"/>
                </a:solidFill>
              </a:rPr>
              <a:t>`</a:t>
            </a:r>
            <a:r>
              <a:rPr spc="-390" dirty="0">
                <a:solidFill>
                  <a:srgbClr val="FFF100"/>
                </a:solidFill>
              </a:rPr>
              <a:t>r</a:t>
            </a:r>
            <a:r>
              <a:rPr spc="35" dirty="0">
                <a:solidFill>
                  <a:srgbClr val="FFF100"/>
                </a:solidFill>
              </a:rPr>
              <a:t>es.end('</a:t>
            </a:r>
            <a:r>
              <a:rPr spc="5" dirty="0">
                <a:solidFill>
                  <a:srgbClr val="FFF100"/>
                </a:solidFill>
              </a:rPr>
              <a:t>H</a:t>
            </a:r>
            <a:r>
              <a:rPr spc="55" dirty="0">
                <a:solidFill>
                  <a:srgbClr val="FFF100"/>
                </a:solidFill>
              </a:rPr>
              <a:t>e</a:t>
            </a:r>
            <a:r>
              <a:rPr spc="90" dirty="0">
                <a:solidFill>
                  <a:srgbClr val="FFF100"/>
                </a:solidFill>
              </a:rPr>
              <a:t>y</a:t>
            </a:r>
            <a:r>
              <a:rPr spc="-515" dirty="0">
                <a:solidFill>
                  <a:srgbClr val="FFF100"/>
                </a:solidFill>
              </a:rPr>
              <a:t> </a:t>
            </a:r>
            <a:r>
              <a:rPr spc="55" dirty="0">
                <a:solidFill>
                  <a:srgbClr val="FFF100"/>
                </a:solidFill>
              </a:rPr>
              <a:t>e</a:t>
            </a:r>
            <a:r>
              <a:rPr spc="20" dirty="0">
                <a:solidFill>
                  <a:srgbClr val="FFF100"/>
                </a:solidFill>
              </a:rPr>
              <a:t>v</a:t>
            </a:r>
            <a:r>
              <a:rPr spc="-50" dirty="0">
                <a:solidFill>
                  <a:srgbClr val="FFF100"/>
                </a:solidFill>
              </a:rPr>
              <a:t>er</a:t>
            </a:r>
            <a:r>
              <a:rPr spc="-15" dirty="0">
                <a:solidFill>
                  <a:srgbClr val="FFF100"/>
                </a:solidFill>
              </a:rPr>
              <a:t>y</a:t>
            </a:r>
            <a:r>
              <a:rPr spc="-305" dirty="0">
                <a:solidFill>
                  <a:srgbClr val="FFF100"/>
                </a:solidFill>
              </a:rPr>
              <a:t>one!')`</a:t>
            </a:r>
          </a:p>
          <a:p>
            <a:pPr marL="12700" marR="5080">
              <a:lnSpc>
                <a:spcPct val="100000"/>
              </a:lnSpc>
            </a:pPr>
            <a:r>
              <a:rPr spc="229" dirty="0">
                <a:solidFill>
                  <a:srgbClr val="FFFFFF"/>
                </a:solidFill>
              </a:rPr>
              <a:t>and</a:t>
            </a:r>
            <a:r>
              <a:rPr spc="-515" dirty="0">
                <a:solidFill>
                  <a:srgbClr val="FFFFFF"/>
                </a:solidFill>
              </a:rPr>
              <a:t> </a:t>
            </a:r>
            <a:r>
              <a:rPr spc="204" dirty="0">
                <a:solidFill>
                  <a:srgbClr val="FFFFFF"/>
                </a:solidFill>
              </a:rPr>
              <a:t>w</a:t>
            </a:r>
            <a:r>
              <a:rPr spc="140" dirty="0">
                <a:solidFill>
                  <a:srgbClr val="FFFFFF"/>
                </a:solidFill>
              </a:rPr>
              <a:t>e</a:t>
            </a:r>
            <a:r>
              <a:rPr spc="-360" dirty="0">
                <a:solidFill>
                  <a:srgbClr val="FFFFFF"/>
                </a:solidFill>
              </a:rPr>
              <a:t> </a:t>
            </a:r>
            <a:r>
              <a:rPr spc="180" dirty="0">
                <a:solidFill>
                  <a:srgbClr val="FFFFFF"/>
                </a:solidFill>
              </a:rPr>
              <a:t>need</a:t>
            </a:r>
            <a:r>
              <a:rPr spc="-360" dirty="0">
                <a:solidFill>
                  <a:srgbClr val="FFFFFF"/>
                </a:solidFill>
              </a:rPr>
              <a:t> </a:t>
            </a:r>
            <a:r>
              <a:rPr spc="-155" dirty="0">
                <a:solidFill>
                  <a:srgbClr val="FFFFFF"/>
                </a:solidFill>
              </a:rPr>
              <a:t>t</a:t>
            </a:r>
            <a:r>
              <a:rPr spc="229" dirty="0">
                <a:solidFill>
                  <a:srgbClr val="FFFFFF"/>
                </a:solidFill>
              </a:rPr>
              <a:t>o</a:t>
            </a:r>
            <a:r>
              <a:rPr spc="-360" dirty="0">
                <a:solidFill>
                  <a:srgbClr val="FFFFFF"/>
                </a:solidFill>
              </a:rPr>
              <a:t> </a:t>
            </a:r>
            <a:r>
              <a:rPr spc="254" dirty="0"/>
              <a:t>gi</a:t>
            </a:r>
            <a:r>
              <a:rPr spc="20" dirty="0"/>
              <a:t>v</a:t>
            </a:r>
            <a:r>
              <a:rPr spc="140" dirty="0"/>
              <a:t>e</a:t>
            </a:r>
            <a:r>
              <a:rPr spc="-360" dirty="0"/>
              <a:t> </a:t>
            </a:r>
            <a:r>
              <a:rPr spc="235" dirty="0"/>
              <a:t>a</a:t>
            </a:r>
            <a:r>
              <a:rPr spc="-360" dirty="0"/>
              <a:t> </a:t>
            </a:r>
            <a:r>
              <a:rPr spc="55" dirty="0"/>
              <a:t>port</a:t>
            </a:r>
            <a:r>
              <a:rPr spc="-360" dirty="0"/>
              <a:t> </a:t>
            </a:r>
            <a:r>
              <a:rPr spc="-155" dirty="0"/>
              <a:t>t</a:t>
            </a:r>
            <a:r>
              <a:rPr spc="229" dirty="0"/>
              <a:t>o</a:t>
            </a:r>
            <a:r>
              <a:rPr spc="-360" dirty="0"/>
              <a:t> </a:t>
            </a:r>
            <a:r>
              <a:rPr spc="45" dirty="0"/>
              <a:t>lis</a:t>
            </a:r>
            <a:r>
              <a:rPr spc="-30" dirty="0"/>
              <a:t>t</a:t>
            </a:r>
            <a:r>
              <a:rPr spc="-170" dirty="0"/>
              <a:t>en.  </a:t>
            </a:r>
            <a:r>
              <a:rPr spc="60" dirty="0">
                <a:solidFill>
                  <a:srgbClr val="FFFFFF"/>
                </a:solidFill>
              </a:rPr>
              <a:t>In</a:t>
            </a:r>
            <a:r>
              <a:rPr spc="-360" dirty="0">
                <a:solidFill>
                  <a:srgbClr val="FFFFFF"/>
                </a:solidFill>
              </a:rPr>
              <a:t> </a:t>
            </a:r>
            <a:r>
              <a:rPr spc="345" dirty="0">
                <a:solidFill>
                  <a:srgbClr val="FFFFFF"/>
                </a:solidFill>
              </a:rPr>
              <a:t>m</a:t>
            </a:r>
            <a:r>
              <a:rPr spc="90" dirty="0">
                <a:solidFill>
                  <a:srgbClr val="FFFFFF"/>
                </a:solidFill>
              </a:rPr>
              <a:t>y</a:t>
            </a:r>
            <a:r>
              <a:rPr spc="-515" dirty="0">
                <a:solidFill>
                  <a:srgbClr val="FFFFFF"/>
                </a:solidFill>
              </a:rPr>
              <a:t> </a:t>
            </a:r>
            <a:r>
              <a:rPr spc="265" dirty="0">
                <a:solidFill>
                  <a:srgbClr val="FFFFFF"/>
                </a:solidFill>
              </a:rPr>
              <a:t>case</a:t>
            </a:r>
            <a:r>
              <a:rPr spc="-360" dirty="0">
                <a:solidFill>
                  <a:srgbClr val="FFFFFF"/>
                </a:solidFill>
              </a:rPr>
              <a:t> </a:t>
            </a:r>
            <a:r>
              <a:rPr spc="160" dirty="0">
                <a:solidFill>
                  <a:srgbClr val="FFFFFF"/>
                </a:solidFill>
              </a:rPr>
              <a:t>I'm</a:t>
            </a:r>
            <a:r>
              <a:rPr spc="-360" dirty="0">
                <a:solidFill>
                  <a:srgbClr val="FFFFFF"/>
                </a:solidFill>
              </a:rPr>
              <a:t> </a:t>
            </a:r>
            <a:r>
              <a:rPr spc="225" dirty="0">
                <a:solidFill>
                  <a:srgbClr val="FFFFFF"/>
                </a:solidFill>
              </a:rPr>
              <a:t>using</a:t>
            </a:r>
            <a:r>
              <a:rPr spc="-360" dirty="0">
                <a:solidFill>
                  <a:srgbClr val="FFFFFF"/>
                </a:solidFill>
              </a:rPr>
              <a:t> </a:t>
            </a:r>
            <a:r>
              <a:rPr spc="-100" dirty="0">
                <a:solidFill>
                  <a:srgbClr val="FFFFFF"/>
                </a:solidFill>
              </a:rPr>
              <a:t>3000.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182" y="337835"/>
            <a:ext cx="590652" cy="59070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1919" y="12748482"/>
            <a:ext cx="625221" cy="62970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341922" y="337820"/>
            <a:ext cx="656590" cy="656590"/>
            <a:chOff x="341922" y="337820"/>
            <a:chExt cx="656590" cy="656590"/>
          </a:xfrm>
        </p:grpSpPr>
        <p:sp>
          <p:nvSpPr>
            <p:cNvPr id="8" name="object 8"/>
            <p:cNvSpPr/>
            <p:nvPr/>
          </p:nvSpPr>
          <p:spPr>
            <a:xfrm>
              <a:off x="432381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17" y="0"/>
                  </a:moveTo>
                  <a:lnTo>
                    <a:pt x="189729" y="4827"/>
                  </a:lnTo>
                  <a:lnTo>
                    <a:pt x="145127" y="18673"/>
                  </a:lnTo>
                  <a:lnTo>
                    <a:pt x="104764" y="40582"/>
                  </a:lnTo>
                  <a:lnTo>
                    <a:pt x="69597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7" y="405649"/>
                  </a:lnTo>
                  <a:lnTo>
                    <a:pt x="104764" y="434664"/>
                  </a:lnTo>
                  <a:lnTo>
                    <a:pt x="145127" y="456573"/>
                  </a:lnTo>
                  <a:lnTo>
                    <a:pt x="189729" y="470419"/>
                  </a:lnTo>
                  <a:lnTo>
                    <a:pt x="237617" y="475246"/>
                  </a:lnTo>
                  <a:lnTo>
                    <a:pt x="285508" y="470419"/>
                  </a:lnTo>
                  <a:lnTo>
                    <a:pt x="330114" y="456573"/>
                  </a:lnTo>
                  <a:lnTo>
                    <a:pt x="370479" y="434664"/>
                  </a:lnTo>
                  <a:lnTo>
                    <a:pt x="405647" y="405649"/>
                  </a:lnTo>
                  <a:lnTo>
                    <a:pt x="434663" y="370482"/>
                  </a:lnTo>
                  <a:lnTo>
                    <a:pt x="456572" y="330119"/>
                  </a:lnTo>
                  <a:lnTo>
                    <a:pt x="470419" y="285516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2" y="145132"/>
                  </a:lnTo>
                  <a:lnTo>
                    <a:pt x="434663" y="104767"/>
                  </a:lnTo>
                  <a:lnTo>
                    <a:pt x="405647" y="69599"/>
                  </a:lnTo>
                  <a:lnTo>
                    <a:pt x="370479" y="40582"/>
                  </a:lnTo>
                  <a:lnTo>
                    <a:pt x="330114" y="18673"/>
                  </a:lnTo>
                  <a:lnTo>
                    <a:pt x="285508" y="4827"/>
                  </a:lnTo>
                  <a:lnTo>
                    <a:pt x="237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22" y="337820"/>
              <a:ext cx="656164" cy="656155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55866" y="12925882"/>
            <a:ext cx="200177" cy="20017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205030" y="12925882"/>
            <a:ext cx="200177" cy="20017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54193" y="12925882"/>
            <a:ext cx="200177" cy="20017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703343" y="12925882"/>
            <a:ext cx="200190" cy="20017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952506" y="12925882"/>
            <a:ext cx="200190" cy="20017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201669" y="12925882"/>
            <a:ext cx="200177" cy="20017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450833" y="12925882"/>
            <a:ext cx="200177" cy="20017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699996" y="12925882"/>
            <a:ext cx="200177" cy="20017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949159" y="12925882"/>
            <a:ext cx="200177" cy="20017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98323" y="12925882"/>
            <a:ext cx="200177" cy="20017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6223005"/>
            <a:ext cx="13715999" cy="5079320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716000" cy="137160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182" y="337841"/>
            <a:ext cx="590652" cy="59070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1917" y="12748482"/>
            <a:ext cx="625221" cy="629708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41922" y="337820"/>
            <a:ext cx="656590" cy="656590"/>
            <a:chOff x="341922" y="337820"/>
            <a:chExt cx="656590" cy="656590"/>
          </a:xfrm>
        </p:grpSpPr>
        <p:sp>
          <p:nvSpPr>
            <p:cNvPr id="7" name="object 7"/>
            <p:cNvSpPr/>
            <p:nvPr/>
          </p:nvSpPr>
          <p:spPr>
            <a:xfrm>
              <a:off x="432381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17" y="0"/>
                  </a:moveTo>
                  <a:lnTo>
                    <a:pt x="189729" y="4827"/>
                  </a:lnTo>
                  <a:lnTo>
                    <a:pt x="145127" y="18673"/>
                  </a:lnTo>
                  <a:lnTo>
                    <a:pt x="104764" y="40582"/>
                  </a:lnTo>
                  <a:lnTo>
                    <a:pt x="69597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7"/>
                  </a:lnTo>
                  <a:lnTo>
                    <a:pt x="18673" y="330121"/>
                  </a:lnTo>
                  <a:lnTo>
                    <a:pt x="40582" y="370486"/>
                  </a:lnTo>
                  <a:lnTo>
                    <a:pt x="69597" y="405655"/>
                  </a:lnTo>
                  <a:lnTo>
                    <a:pt x="104764" y="434673"/>
                  </a:lnTo>
                  <a:lnTo>
                    <a:pt x="145127" y="456583"/>
                  </a:lnTo>
                  <a:lnTo>
                    <a:pt x="189729" y="470431"/>
                  </a:lnTo>
                  <a:lnTo>
                    <a:pt x="237617" y="475259"/>
                  </a:lnTo>
                  <a:lnTo>
                    <a:pt x="285508" y="470431"/>
                  </a:lnTo>
                  <a:lnTo>
                    <a:pt x="330114" y="456583"/>
                  </a:lnTo>
                  <a:lnTo>
                    <a:pt x="370479" y="434673"/>
                  </a:lnTo>
                  <a:lnTo>
                    <a:pt x="405647" y="405655"/>
                  </a:lnTo>
                  <a:lnTo>
                    <a:pt x="434663" y="370486"/>
                  </a:lnTo>
                  <a:lnTo>
                    <a:pt x="456572" y="330121"/>
                  </a:lnTo>
                  <a:lnTo>
                    <a:pt x="470419" y="285517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2" y="145132"/>
                  </a:lnTo>
                  <a:lnTo>
                    <a:pt x="434663" y="104767"/>
                  </a:lnTo>
                  <a:lnTo>
                    <a:pt x="405647" y="69599"/>
                  </a:lnTo>
                  <a:lnTo>
                    <a:pt x="370479" y="40582"/>
                  </a:lnTo>
                  <a:lnTo>
                    <a:pt x="330114" y="18673"/>
                  </a:lnTo>
                  <a:lnTo>
                    <a:pt x="285508" y="4827"/>
                  </a:lnTo>
                  <a:lnTo>
                    <a:pt x="237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22" y="337820"/>
              <a:ext cx="656158" cy="656155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50670" y="12947040"/>
            <a:ext cx="200177" cy="20017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199834" y="12947040"/>
            <a:ext cx="200177" cy="20017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448996" y="12947040"/>
            <a:ext cx="200177" cy="20017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698160" y="12947040"/>
            <a:ext cx="200177" cy="20017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947316" y="12947040"/>
            <a:ext cx="200177" cy="20017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196479" y="12947040"/>
            <a:ext cx="200177" cy="20017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445643" y="12947040"/>
            <a:ext cx="200177" cy="20017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694805" y="12947040"/>
            <a:ext cx="200177" cy="20017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193126" y="12947040"/>
            <a:ext cx="200177" cy="20017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943963" y="12947040"/>
            <a:ext cx="200177" cy="200177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389042" y="1394048"/>
            <a:ext cx="11080750" cy="1793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229" dirty="0">
                <a:solidFill>
                  <a:srgbClr val="FFFFFF"/>
                </a:solidFill>
              </a:rPr>
              <a:t>and</a:t>
            </a:r>
            <a:r>
              <a:rPr spc="-360" dirty="0">
                <a:solidFill>
                  <a:srgbClr val="FFFFFF"/>
                </a:solidFill>
              </a:rPr>
              <a:t> </a:t>
            </a:r>
            <a:r>
              <a:rPr spc="55" dirty="0">
                <a:solidFill>
                  <a:srgbClr val="FFFFFF"/>
                </a:solidFill>
              </a:rPr>
              <a:t>ﬁnal</a:t>
            </a:r>
            <a:r>
              <a:rPr spc="-35" dirty="0">
                <a:solidFill>
                  <a:srgbClr val="FFFFFF"/>
                </a:solidFill>
              </a:rPr>
              <a:t>l</a:t>
            </a:r>
            <a:r>
              <a:rPr spc="90" dirty="0">
                <a:solidFill>
                  <a:srgbClr val="FFFFFF"/>
                </a:solidFill>
              </a:rPr>
              <a:t>y</a:t>
            </a:r>
            <a:r>
              <a:rPr spc="-515" dirty="0">
                <a:solidFill>
                  <a:srgbClr val="FFFFFF"/>
                </a:solidFill>
              </a:rPr>
              <a:t> </a:t>
            </a:r>
            <a:r>
              <a:rPr spc="495" dirty="0"/>
              <a:t>go</a:t>
            </a:r>
            <a:r>
              <a:rPr spc="-360" dirty="0"/>
              <a:t> </a:t>
            </a:r>
            <a:r>
              <a:rPr spc="-155" dirty="0"/>
              <a:t>t</a:t>
            </a:r>
            <a:r>
              <a:rPr spc="229" dirty="0"/>
              <a:t>o</a:t>
            </a:r>
            <a:r>
              <a:rPr spc="-360" dirty="0"/>
              <a:t> </a:t>
            </a:r>
            <a:r>
              <a:rPr spc="85" dirty="0"/>
              <a:t>localhost:3000  </a:t>
            </a:r>
            <a:r>
              <a:rPr spc="229" dirty="0">
                <a:solidFill>
                  <a:srgbClr val="FFFFFF"/>
                </a:solidFill>
              </a:rPr>
              <a:t>and</a:t>
            </a:r>
            <a:r>
              <a:rPr spc="-520" dirty="0">
                <a:solidFill>
                  <a:srgbClr val="FFFFFF"/>
                </a:solidFill>
              </a:rPr>
              <a:t> </a:t>
            </a:r>
            <a:r>
              <a:rPr spc="-15" dirty="0">
                <a:solidFill>
                  <a:srgbClr val="FFFFFF"/>
                </a:solidFill>
              </a:rPr>
              <a:t>y</a:t>
            </a:r>
            <a:r>
              <a:rPr spc="195" dirty="0">
                <a:solidFill>
                  <a:srgbClr val="FFFFFF"/>
                </a:solidFill>
              </a:rPr>
              <a:t>ou</a:t>
            </a:r>
            <a:r>
              <a:rPr spc="-360" dirty="0">
                <a:solidFill>
                  <a:srgbClr val="FFFFFF"/>
                </a:solidFill>
              </a:rPr>
              <a:t> </a:t>
            </a:r>
            <a:r>
              <a:rPr spc="204" dirty="0">
                <a:solidFill>
                  <a:srgbClr val="FFFFFF"/>
                </a:solidFill>
              </a:rPr>
              <a:t>can</a:t>
            </a:r>
            <a:r>
              <a:rPr spc="-360" dirty="0">
                <a:solidFill>
                  <a:srgbClr val="FFFFFF"/>
                </a:solidFill>
              </a:rPr>
              <a:t> </a:t>
            </a:r>
            <a:r>
              <a:rPr spc="220" dirty="0">
                <a:solidFill>
                  <a:srgbClr val="FFFFFF"/>
                </a:solidFill>
              </a:rPr>
              <a:t>see</a:t>
            </a:r>
            <a:r>
              <a:rPr spc="-360" dirty="0">
                <a:solidFill>
                  <a:srgbClr val="FFFFFF"/>
                </a:solidFill>
              </a:rPr>
              <a:t> </a:t>
            </a:r>
            <a:r>
              <a:rPr spc="40" dirty="0">
                <a:solidFill>
                  <a:srgbClr val="FFFFFF"/>
                </a:solidFill>
              </a:rPr>
              <a:t>the</a:t>
            </a:r>
            <a:r>
              <a:rPr spc="-360" dirty="0">
                <a:solidFill>
                  <a:srgbClr val="FFFFFF"/>
                </a:solidFill>
              </a:rPr>
              <a:t> </a:t>
            </a:r>
            <a:r>
              <a:rPr spc="-390" dirty="0">
                <a:solidFill>
                  <a:srgbClr val="FFF100"/>
                </a:solidFill>
              </a:rPr>
              <a:t>r</a:t>
            </a:r>
            <a:r>
              <a:rPr spc="145" dirty="0">
                <a:solidFill>
                  <a:srgbClr val="FFF100"/>
                </a:solidFill>
              </a:rPr>
              <a:t>esult</a:t>
            </a:r>
          </a:p>
        </p:txBody>
      </p:sp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4140815"/>
            <a:ext cx="13715999" cy="5419787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715454" cy="137160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37820"/>
            <a:ext cx="13716000" cy="13040360"/>
            <a:chOff x="0" y="337820"/>
            <a:chExt cx="13716000" cy="1304036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33636" y="337841"/>
              <a:ext cx="590652" cy="59070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373" y="12748481"/>
              <a:ext cx="625211" cy="62969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31835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17" y="0"/>
                  </a:moveTo>
                  <a:lnTo>
                    <a:pt x="189729" y="4827"/>
                  </a:lnTo>
                  <a:lnTo>
                    <a:pt x="145127" y="18673"/>
                  </a:lnTo>
                  <a:lnTo>
                    <a:pt x="104764" y="40582"/>
                  </a:lnTo>
                  <a:lnTo>
                    <a:pt x="69597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7"/>
                  </a:lnTo>
                  <a:lnTo>
                    <a:pt x="18673" y="330121"/>
                  </a:lnTo>
                  <a:lnTo>
                    <a:pt x="40582" y="370486"/>
                  </a:lnTo>
                  <a:lnTo>
                    <a:pt x="69597" y="405655"/>
                  </a:lnTo>
                  <a:lnTo>
                    <a:pt x="104764" y="434673"/>
                  </a:lnTo>
                  <a:lnTo>
                    <a:pt x="145127" y="456583"/>
                  </a:lnTo>
                  <a:lnTo>
                    <a:pt x="189729" y="470431"/>
                  </a:lnTo>
                  <a:lnTo>
                    <a:pt x="237617" y="475259"/>
                  </a:lnTo>
                  <a:lnTo>
                    <a:pt x="285508" y="470431"/>
                  </a:lnTo>
                  <a:lnTo>
                    <a:pt x="330114" y="456583"/>
                  </a:lnTo>
                  <a:lnTo>
                    <a:pt x="370479" y="434673"/>
                  </a:lnTo>
                  <a:lnTo>
                    <a:pt x="405647" y="405655"/>
                  </a:lnTo>
                  <a:lnTo>
                    <a:pt x="434663" y="370486"/>
                  </a:lnTo>
                  <a:lnTo>
                    <a:pt x="456572" y="330121"/>
                  </a:lnTo>
                  <a:lnTo>
                    <a:pt x="470419" y="285517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2" y="145132"/>
                  </a:lnTo>
                  <a:lnTo>
                    <a:pt x="434663" y="104767"/>
                  </a:lnTo>
                  <a:lnTo>
                    <a:pt x="405647" y="69599"/>
                  </a:lnTo>
                  <a:lnTo>
                    <a:pt x="370479" y="40582"/>
                  </a:lnTo>
                  <a:lnTo>
                    <a:pt x="330114" y="18673"/>
                  </a:lnTo>
                  <a:lnTo>
                    <a:pt x="285508" y="4827"/>
                  </a:lnTo>
                  <a:lnTo>
                    <a:pt x="237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373" y="337820"/>
              <a:ext cx="656160" cy="65615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50131" y="12947040"/>
              <a:ext cx="200177" cy="20017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99287" y="12947040"/>
              <a:ext cx="200177" cy="20017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48450" y="12947040"/>
              <a:ext cx="200177" cy="20017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97614" y="12947040"/>
              <a:ext cx="200177" cy="20017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46776" y="12947040"/>
              <a:ext cx="200177" cy="20017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95934" y="12947040"/>
              <a:ext cx="200177" cy="20017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45096" y="12947040"/>
              <a:ext cx="200177" cy="20017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94260" y="12947040"/>
              <a:ext cx="200177" cy="20017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43423" y="12947040"/>
              <a:ext cx="200177" cy="20017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92580" y="12947040"/>
              <a:ext cx="200177" cy="20017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4762499"/>
              <a:ext cx="13715453" cy="6841934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54360" rIns="0" bIns="0" rtlCol="0">
            <a:spAutoFit/>
          </a:bodyPr>
          <a:lstStyle/>
          <a:p>
            <a:pPr marL="3747770">
              <a:lnSpc>
                <a:spcPct val="100000"/>
              </a:lnSpc>
              <a:spcBef>
                <a:spcPts val="100"/>
              </a:spcBef>
            </a:pPr>
            <a:r>
              <a:rPr sz="6700" spc="330" dirty="0"/>
              <a:t>See</a:t>
            </a:r>
            <a:r>
              <a:rPr sz="6700" spc="-360" dirty="0"/>
              <a:t> </a:t>
            </a:r>
            <a:r>
              <a:rPr sz="6700" dirty="0"/>
              <a:t>the</a:t>
            </a:r>
            <a:r>
              <a:rPr sz="6700" spc="-355" dirty="0"/>
              <a:t> </a:t>
            </a:r>
            <a:r>
              <a:rPr sz="6700" spc="40" dirty="0"/>
              <a:t>result</a:t>
            </a:r>
            <a:endParaRPr sz="67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716000" cy="13716000"/>
            <a:chOff x="0" y="0"/>
            <a:chExt cx="13716000" cy="13716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715999" cy="13715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39853" y="6289890"/>
              <a:ext cx="7576146" cy="7426109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-25400" y="337820"/>
            <a:ext cx="12350750" cy="13040994"/>
            <a:chOff x="-25400" y="337820"/>
            <a:chExt cx="12350750" cy="13040994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34182" y="337835"/>
              <a:ext cx="590652" cy="59070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18" y="12748481"/>
              <a:ext cx="625221" cy="62970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32381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17" y="0"/>
                  </a:moveTo>
                  <a:lnTo>
                    <a:pt x="189729" y="4827"/>
                  </a:lnTo>
                  <a:lnTo>
                    <a:pt x="145127" y="18673"/>
                  </a:lnTo>
                  <a:lnTo>
                    <a:pt x="104764" y="40582"/>
                  </a:lnTo>
                  <a:lnTo>
                    <a:pt x="69597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7" y="405649"/>
                  </a:lnTo>
                  <a:lnTo>
                    <a:pt x="104764" y="434664"/>
                  </a:lnTo>
                  <a:lnTo>
                    <a:pt x="145127" y="456573"/>
                  </a:lnTo>
                  <a:lnTo>
                    <a:pt x="189729" y="470419"/>
                  </a:lnTo>
                  <a:lnTo>
                    <a:pt x="237617" y="475246"/>
                  </a:lnTo>
                  <a:lnTo>
                    <a:pt x="285508" y="470419"/>
                  </a:lnTo>
                  <a:lnTo>
                    <a:pt x="330114" y="456573"/>
                  </a:lnTo>
                  <a:lnTo>
                    <a:pt x="370479" y="434664"/>
                  </a:lnTo>
                  <a:lnTo>
                    <a:pt x="405647" y="405649"/>
                  </a:lnTo>
                  <a:lnTo>
                    <a:pt x="434663" y="370482"/>
                  </a:lnTo>
                  <a:lnTo>
                    <a:pt x="456572" y="330119"/>
                  </a:lnTo>
                  <a:lnTo>
                    <a:pt x="470419" y="285516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2" y="145132"/>
                  </a:lnTo>
                  <a:lnTo>
                    <a:pt x="434663" y="104767"/>
                  </a:lnTo>
                  <a:lnTo>
                    <a:pt x="405647" y="69599"/>
                  </a:lnTo>
                  <a:lnTo>
                    <a:pt x="370479" y="40582"/>
                  </a:lnTo>
                  <a:lnTo>
                    <a:pt x="330114" y="18673"/>
                  </a:lnTo>
                  <a:lnTo>
                    <a:pt x="285508" y="4827"/>
                  </a:lnTo>
                  <a:lnTo>
                    <a:pt x="237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1922" y="337820"/>
              <a:ext cx="656163" cy="65615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0" y="9113977"/>
              <a:ext cx="4765040" cy="1047750"/>
            </a:xfrm>
            <a:custGeom>
              <a:avLst/>
              <a:gdLst/>
              <a:ahLst/>
              <a:cxnLst/>
              <a:rect l="l" t="t" r="r" b="b"/>
              <a:pathLst>
                <a:path w="4765040" h="1047750">
                  <a:moveTo>
                    <a:pt x="4764798" y="0"/>
                  </a:moveTo>
                  <a:lnTo>
                    <a:pt x="0" y="0"/>
                  </a:lnTo>
                  <a:lnTo>
                    <a:pt x="0" y="1047699"/>
                  </a:lnTo>
                  <a:lnTo>
                    <a:pt x="4764798" y="1047699"/>
                  </a:lnTo>
                  <a:lnTo>
                    <a:pt x="4764798" y="0"/>
                  </a:lnTo>
                  <a:close/>
                </a:path>
              </a:pathLst>
            </a:custGeom>
            <a:solidFill>
              <a:srgbClr val="FFF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9113977"/>
              <a:ext cx="4765040" cy="1047750"/>
            </a:xfrm>
            <a:custGeom>
              <a:avLst/>
              <a:gdLst/>
              <a:ahLst/>
              <a:cxnLst/>
              <a:rect l="l" t="t" r="r" b="b"/>
              <a:pathLst>
                <a:path w="4765040" h="1047750">
                  <a:moveTo>
                    <a:pt x="4764798" y="1047699"/>
                  </a:moveTo>
                  <a:lnTo>
                    <a:pt x="0" y="1047699"/>
                  </a:lnTo>
                  <a:lnTo>
                    <a:pt x="0" y="0"/>
                  </a:lnTo>
                  <a:lnTo>
                    <a:pt x="4764798" y="0"/>
                  </a:lnTo>
                  <a:lnTo>
                    <a:pt x="4764798" y="1047699"/>
                  </a:lnTo>
                  <a:close/>
                </a:path>
              </a:pathLst>
            </a:custGeom>
            <a:ln w="50800">
              <a:solidFill>
                <a:srgbClr val="FFF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29220" y="7818995"/>
            <a:ext cx="6320790" cy="2374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300" b="1" spc="300" dirty="0">
                <a:solidFill>
                  <a:srgbClr val="FFFFFF"/>
                </a:solidFill>
                <a:latin typeface="Trebuchet MS"/>
                <a:cs typeface="Trebuchet MS"/>
              </a:rPr>
              <a:t>Sending</a:t>
            </a:r>
            <a:r>
              <a:rPr sz="7300" b="1" spc="-6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300" b="1" spc="330" dirty="0">
                <a:solidFill>
                  <a:srgbClr val="FFF100"/>
                </a:solidFill>
                <a:latin typeface="Trebuchet MS"/>
                <a:cs typeface="Trebuchet MS"/>
              </a:rPr>
              <a:t>JSON</a:t>
            </a:r>
            <a:endParaRPr sz="7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8000" b="1" dirty="0">
                <a:solidFill>
                  <a:srgbClr val="221F1F"/>
                </a:solidFill>
                <a:latin typeface="Trebuchet MS"/>
                <a:cs typeface="Trebuchet MS"/>
              </a:rPr>
              <a:t>to</a:t>
            </a:r>
            <a:r>
              <a:rPr sz="8000" b="1" spc="-415" dirty="0">
                <a:solidFill>
                  <a:srgbClr val="221F1F"/>
                </a:solidFill>
                <a:latin typeface="Trebuchet MS"/>
                <a:cs typeface="Trebuchet MS"/>
              </a:rPr>
              <a:t> </a:t>
            </a:r>
            <a:r>
              <a:rPr sz="8000" b="1" spc="55" dirty="0">
                <a:solidFill>
                  <a:srgbClr val="221F1F"/>
                </a:solidFill>
                <a:latin typeface="Trebuchet MS"/>
                <a:cs typeface="Trebuchet MS"/>
              </a:rPr>
              <a:t>Client</a:t>
            </a:r>
            <a:endParaRPr sz="800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620566" y="4402515"/>
            <a:ext cx="6286500" cy="8764905"/>
            <a:chOff x="3620566" y="4402515"/>
            <a:chExt cx="6286500" cy="8764905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61584" y="9208664"/>
              <a:ext cx="1893557" cy="131423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36681" y="12966698"/>
              <a:ext cx="200177" cy="20017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85845" y="12966698"/>
              <a:ext cx="200177" cy="20017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35008" y="12966698"/>
              <a:ext cx="200177" cy="20017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84170" y="12966698"/>
              <a:ext cx="200177" cy="20017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33328" y="12966698"/>
              <a:ext cx="200177" cy="20017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82490" y="12966698"/>
              <a:ext cx="200177" cy="20017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31654" y="12966698"/>
              <a:ext cx="200177" cy="20017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80817" y="12966698"/>
              <a:ext cx="200177" cy="20017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29974" y="12966698"/>
              <a:ext cx="200177" cy="20017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79137" y="12966698"/>
              <a:ext cx="200177" cy="200177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620566" y="4427915"/>
              <a:ext cx="6286500" cy="0"/>
            </a:xfrm>
            <a:custGeom>
              <a:avLst/>
              <a:gdLst/>
              <a:ahLst/>
              <a:cxnLst/>
              <a:rect l="l" t="t" r="r" b="b"/>
              <a:pathLst>
                <a:path w="6286500">
                  <a:moveTo>
                    <a:pt x="0" y="0"/>
                  </a:moveTo>
                  <a:lnTo>
                    <a:pt x="6286182" y="0"/>
                  </a:lnTo>
                </a:path>
              </a:pathLst>
            </a:custGeom>
            <a:ln w="50800">
              <a:solidFill>
                <a:srgbClr val="FFF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  <p:sp>
        <p:nvSpPr>
          <p:cNvPr id="31" name="Title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715999" cy="13715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274471" y="4571410"/>
            <a:ext cx="11167745" cy="1793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9510" marR="5080" indent="-1147445">
              <a:lnSpc>
                <a:spcPct val="100000"/>
              </a:lnSpc>
              <a:spcBef>
                <a:spcPts val="100"/>
              </a:spcBef>
            </a:pPr>
            <a:r>
              <a:rPr sz="5800" b="1" spc="315" dirty="0">
                <a:solidFill>
                  <a:srgbClr val="FFFFFF"/>
                </a:solidFill>
                <a:latin typeface="Trebuchet MS"/>
                <a:cs typeface="Trebuchet MS"/>
              </a:rPr>
              <a:t>Do</a:t>
            </a:r>
            <a:r>
              <a:rPr sz="5800" b="1" spc="-5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800" b="1" spc="95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5800" b="1" spc="-3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800" b="1" spc="120" dirty="0">
                <a:solidFill>
                  <a:srgbClr val="FFFFFF"/>
                </a:solidFill>
                <a:latin typeface="Trebuchet MS"/>
                <a:cs typeface="Trebuchet MS"/>
              </a:rPr>
              <a:t>know</a:t>
            </a:r>
            <a:r>
              <a:rPr sz="5800" b="1" spc="-6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800" b="1" spc="145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5800" b="1" spc="-3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800" b="1" spc="185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5800" b="1" spc="-3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800" b="1" spc="220" dirty="0">
                <a:solidFill>
                  <a:srgbClr val="FFFFFF"/>
                </a:solidFill>
                <a:latin typeface="Trebuchet MS"/>
                <a:cs typeface="Trebuchet MS"/>
              </a:rPr>
              <a:t>send</a:t>
            </a:r>
            <a:r>
              <a:rPr sz="5800" b="1" spc="-50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800" b="1" spc="260" dirty="0">
                <a:solidFill>
                  <a:srgbClr val="2D3092"/>
                </a:solidFill>
                <a:latin typeface="Trebuchet MS"/>
                <a:cs typeface="Trebuchet MS"/>
              </a:rPr>
              <a:t>JSON </a:t>
            </a:r>
            <a:r>
              <a:rPr sz="5800" b="1" dirty="0">
                <a:solidFill>
                  <a:srgbClr val="2D3092"/>
                </a:solidFill>
                <a:latin typeface="Trebuchet MS"/>
                <a:cs typeface="Trebuchet MS"/>
              </a:rPr>
              <a:t>object</a:t>
            </a:r>
            <a:r>
              <a:rPr sz="5800" b="1" spc="-250" dirty="0">
                <a:solidFill>
                  <a:srgbClr val="2D3092"/>
                </a:solidFill>
                <a:latin typeface="Trebuchet MS"/>
                <a:cs typeface="Trebuchet MS"/>
              </a:rPr>
              <a:t> </a:t>
            </a:r>
            <a:r>
              <a:rPr sz="5800" b="1" dirty="0">
                <a:solidFill>
                  <a:srgbClr val="2D3092"/>
                </a:solidFill>
                <a:latin typeface="Trebuchet MS"/>
                <a:cs typeface="Trebuchet MS"/>
              </a:rPr>
              <a:t>to</a:t>
            </a:r>
            <a:r>
              <a:rPr sz="5800" b="1" spc="-245" dirty="0">
                <a:solidFill>
                  <a:srgbClr val="2D3092"/>
                </a:solidFill>
                <a:latin typeface="Trebuchet MS"/>
                <a:cs typeface="Trebuchet MS"/>
              </a:rPr>
              <a:t> </a:t>
            </a:r>
            <a:r>
              <a:rPr sz="5800" b="1" dirty="0">
                <a:solidFill>
                  <a:srgbClr val="2D3092"/>
                </a:solidFill>
                <a:latin typeface="Trebuchet MS"/>
                <a:cs typeface="Trebuchet MS"/>
              </a:rPr>
              <a:t>the</a:t>
            </a:r>
            <a:r>
              <a:rPr sz="5800" b="1" spc="-245" dirty="0">
                <a:solidFill>
                  <a:srgbClr val="2D3092"/>
                </a:solidFill>
                <a:latin typeface="Trebuchet MS"/>
                <a:cs typeface="Trebuchet MS"/>
              </a:rPr>
              <a:t> </a:t>
            </a:r>
            <a:r>
              <a:rPr sz="5800" b="1" dirty="0">
                <a:solidFill>
                  <a:srgbClr val="2D3092"/>
                </a:solidFill>
                <a:latin typeface="Trebuchet MS"/>
                <a:cs typeface="Trebuchet MS"/>
              </a:rPr>
              <a:t>client</a:t>
            </a:r>
            <a:r>
              <a:rPr sz="5800" b="1" spc="-245" dirty="0">
                <a:solidFill>
                  <a:srgbClr val="2D3092"/>
                </a:solidFill>
                <a:latin typeface="Trebuchet MS"/>
                <a:cs typeface="Trebuchet MS"/>
              </a:rPr>
              <a:t> </a:t>
            </a:r>
            <a:r>
              <a:rPr sz="5800" b="1" spc="135" dirty="0">
                <a:solidFill>
                  <a:srgbClr val="2D3092"/>
                </a:solidFill>
                <a:latin typeface="Trebuchet MS"/>
                <a:cs typeface="Trebuchet MS"/>
              </a:rPr>
              <a:t>side</a:t>
            </a:r>
            <a:r>
              <a:rPr sz="5800" b="1" spc="-250" dirty="0">
                <a:solidFill>
                  <a:srgbClr val="2D3092"/>
                </a:solidFill>
                <a:latin typeface="Trebuchet MS"/>
                <a:cs typeface="Trebuchet MS"/>
              </a:rPr>
              <a:t> </a:t>
            </a:r>
            <a:r>
              <a:rPr sz="5800" b="1" spc="225" dirty="0">
                <a:solidFill>
                  <a:srgbClr val="2D3092"/>
                </a:solidFill>
                <a:latin typeface="Trebuchet MS"/>
                <a:cs typeface="Trebuchet MS"/>
              </a:rPr>
              <a:t>?</a:t>
            </a:r>
            <a:endParaRPr sz="5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51459" y="7223170"/>
            <a:ext cx="11413490" cy="1793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10510" marR="5080" indent="-2798445">
              <a:lnSpc>
                <a:spcPct val="100000"/>
              </a:lnSpc>
              <a:spcBef>
                <a:spcPts val="100"/>
              </a:spcBef>
            </a:pPr>
            <a:r>
              <a:rPr sz="5800" b="1" spc="204" dirty="0">
                <a:solidFill>
                  <a:srgbClr val="FFF100"/>
                </a:solidFill>
                <a:latin typeface="Trebuchet MS"/>
                <a:cs typeface="Trebuchet MS"/>
              </a:rPr>
              <a:t>And</a:t>
            </a:r>
            <a:r>
              <a:rPr sz="5800" b="1" spc="-509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5800" b="1" spc="145" dirty="0">
                <a:solidFill>
                  <a:srgbClr val="FFF100"/>
                </a:solidFill>
                <a:latin typeface="Trebuchet MS"/>
                <a:cs typeface="Trebuchet MS"/>
              </a:rPr>
              <a:t>we</a:t>
            </a:r>
            <a:r>
              <a:rPr sz="5800" b="1" spc="-350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5800" b="1" spc="170" dirty="0">
                <a:solidFill>
                  <a:srgbClr val="FFF100"/>
                </a:solidFill>
                <a:latin typeface="Trebuchet MS"/>
                <a:cs typeface="Trebuchet MS"/>
              </a:rPr>
              <a:t>mostly</a:t>
            </a:r>
            <a:r>
              <a:rPr sz="5800" b="1" spc="-509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5800" b="1" spc="215" dirty="0">
                <a:solidFill>
                  <a:srgbClr val="FFF100"/>
                </a:solidFill>
                <a:latin typeface="Trebuchet MS"/>
                <a:cs typeface="Trebuchet MS"/>
              </a:rPr>
              <a:t>use</a:t>
            </a:r>
            <a:r>
              <a:rPr sz="5800" b="1" spc="-505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5800" b="1" spc="280" dirty="0">
                <a:solidFill>
                  <a:srgbClr val="FFF100"/>
                </a:solidFill>
                <a:latin typeface="Trebuchet MS"/>
                <a:cs typeface="Trebuchet MS"/>
              </a:rPr>
              <a:t>JSON</a:t>
            </a:r>
            <a:r>
              <a:rPr sz="5800" b="1" spc="-355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5800" b="1" spc="175" dirty="0">
                <a:solidFill>
                  <a:srgbClr val="FFF100"/>
                </a:solidFill>
                <a:latin typeface="Trebuchet MS"/>
                <a:cs typeface="Trebuchet MS"/>
              </a:rPr>
              <a:t>data</a:t>
            </a:r>
            <a:r>
              <a:rPr sz="5800" b="1" spc="-350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5800" b="1" spc="-25" dirty="0">
                <a:solidFill>
                  <a:srgbClr val="FFF100"/>
                </a:solidFill>
                <a:latin typeface="Trebuchet MS"/>
                <a:cs typeface="Trebuchet MS"/>
              </a:rPr>
              <a:t>to </a:t>
            </a:r>
            <a:r>
              <a:rPr sz="5800" b="1" spc="315" dirty="0">
                <a:solidFill>
                  <a:srgbClr val="FFF100"/>
                </a:solidFill>
                <a:latin typeface="Trebuchet MS"/>
                <a:cs typeface="Trebuchet MS"/>
              </a:rPr>
              <a:t>pass</a:t>
            </a:r>
            <a:r>
              <a:rPr sz="5800" b="1" spc="-225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5800" b="1" dirty="0">
                <a:solidFill>
                  <a:srgbClr val="FFF100"/>
                </a:solidFill>
                <a:latin typeface="Trebuchet MS"/>
                <a:cs typeface="Trebuchet MS"/>
              </a:rPr>
              <a:t>client</a:t>
            </a:r>
            <a:r>
              <a:rPr sz="5800" b="1" spc="-225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5800" b="1" spc="-10" dirty="0">
                <a:solidFill>
                  <a:srgbClr val="FFF100"/>
                </a:solidFill>
                <a:latin typeface="Trebuchet MS"/>
                <a:cs typeface="Trebuchet MS"/>
              </a:rPr>
              <a:t>side.</a:t>
            </a:r>
            <a:endParaRPr sz="58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41919" y="337820"/>
            <a:ext cx="13039725" cy="13040994"/>
            <a:chOff x="341919" y="337820"/>
            <a:chExt cx="13039725" cy="1304099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34182" y="337835"/>
              <a:ext cx="590652" cy="5907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919" y="12748481"/>
              <a:ext cx="625221" cy="62970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32381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29" y="0"/>
                  </a:moveTo>
                  <a:lnTo>
                    <a:pt x="189738" y="4827"/>
                  </a:lnTo>
                  <a:lnTo>
                    <a:pt x="145132" y="18673"/>
                  </a:lnTo>
                  <a:lnTo>
                    <a:pt x="104767" y="40582"/>
                  </a:lnTo>
                  <a:lnTo>
                    <a:pt x="69599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9" y="405649"/>
                  </a:lnTo>
                  <a:lnTo>
                    <a:pt x="104767" y="434664"/>
                  </a:lnTo>
                  <a:lnTo>
                    <a:pt x="145132" y="456573"/>
                  </a:lnTo>
                  <a:lnTo>
                    <a:pt x="189738" y="470419"/>
                  </a:lnTo>
                  <a:lnTo>
                    <a:pt x="237629" y="475246"/>
                  </a:lnTo>
                  <a:lnTo>
                    <a:pt x="285516" y="470419"/>
                  </a:lnTo>
                  <a:lnTo>
                    <a:pt x="330119" y="456573"/>
                  </a:lnTo>
                  <a:lnTo>
                    <a:pt x="370482" y="434664"/>
                  </a:lnTo>
                  <a:lnTo>
                    <a:pt x="405649" y="405649"/>
                  </a:lnTo>
                  <a:lnTo>
                    <a:pt x="434664" y="370482"/>
                  </a:lnTo>
                  <a:lnTo>
                    <a:pt x="456573" y="330119"/>
                  </a:lnTo>
                  <a:lnTo>
                    <a:pt x="470419" y="285516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3" y="145132"/>
                  </a:lnTo>
                  <a:lnTo>
                    <a:pt x="434664" y="104767"/>
                  </a:lnTo>
                  <a:lnTo>
                    <a:pt x="405649" y="69599"/>
                  </a:lnTo>
                  <a:lnTo>
                    <a:pt x="370482" y="40582"/>
                  </a:lnTo>
                  <a:lnTo>
                    <a:pt x="330119" y="18673"/>
                  </a:lnTo>
                  <a:lnTo>
                    <a:pt x="285516" y="4827"/>
                  </a:lnTo>
                  <a:lnTo>
                    <a:pt x="237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22" y="337820"/>
              <a:ext cx="656163" cy="65615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38546" y="12963250"/>
              <a:ext cx="200177" cy="20017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87710" y="12963250"/>
              <a:ext cx="200177" cy="20017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36873" y="12963250"/>
              <a:ext cx="200177" cy="20017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86030" y="12963250"/>
              <a:ext cx="200177" cy="20017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35193" y="12963250"/>
              <a:ext cx="200177" cy="20017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84356" y="12963250"/>
              <a:ext cx="200177" cy="20017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33520" y="12963250"/>
              <a:ext cx="200177" cy="20017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82676" y="12963250"/>
              <a:ext cx="200177" cy="20017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31840" y="12963250"/>
              <a:ext cx="200177" cy="20017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81002" y="12963250"/>
              <a:ext cx="200177" cy="200177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715999" cy="13715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9214" y="2596182"/>
            <a:ext cx="11168380" cy="1793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65" dirty="0"/>
              <a:t>We</a:t>
            </a:r>
            <a:r>
              <a:rPr spc="-310" dirty="0"/>
              <a:t> </a:t>
            </a:r>
            <a:r>
              <a:rPr spc="165" dirty="0"/>
              <a:t>need</a:t>
            </a:r>
            <a:r>
              <a:rPr spc="-305" dirty="0"/>
              <a:t> </a:t>
            </a:r>
            <a:r>
              <a:rPr dirty="0"/>
              <a:t>to</a:t>
            </a:r>
            <a:r>
              <a:rPr spc="-310" dirty="0"/>
              <a:t> </a:t>
            </a:r>
            <a:r>
              <a:rPr dirty="0"/>
              <a:t>create</a:t>
            </a:r>
            <a:r>
              <a:rPr spc="-305" dirty="0"/>
              <a:t> </a:t>
            </a:r>
            <a:r>
              <a:rPr spc="215" dirty="0"/>
              <a:t>a</a:t>
            </a:r>
            <a:r>
              <a:rPr spc="-305" dirty="0"/>
              <a:t> </a:t>
            </a:r>
            <a:r>
              <a:rPr dirty="0"/>
              <a:t>server</a:t>
            </a:r>
            <a:r>
              <a:rPr spc="-450" dirty="0"/>
              <a:t> </a:t>
            </a:r>
            <a:r>
              <a:rPr spc="-155" dirty="0"/>
              <a:t>first.</a:t>
            </a:r>
          </a:p>
          <a:p>
            <a:pPr marL="12700">
              <a:lnSpc>
                <a:spcPct val="100000"/>
              </a:lnSpc>
            </a:pPr>
            <a:r>
              <a:rPr spc="-340" dirty="0"/>
              <a:t>Y</a:t>
            </a:r>
            <a:r>
              <a:rPr spc="165" dirty="0"/>
              <a:t>ou</a:t>
            </a:r>
            <a:r>
              <a:rPr spc="-315" dirty="0"/>
              <a:t> </a:t>
            </a:r>
            <a:r>
              <a:rPr spc="185"/>
              <a:t>can</a:t>
            </a:r>
            <a:r>
              <a:rPr spc="-320"/>
              <a:t> </a:t>
            </a:r>
            <a:r>
              <a:rPr spc="210" smtClean="0"/>
              <a:t>see</a:t>
            </a:r>
            <a:endParaRPr spc="-535" dirty="0"/>
          </a:p>
        </p:txBody>
      </p:sp>
      <p:grpSp>
        <p:nvGrpSpPr>
          <p:cNvPr id="5" name="object 5"/>
          <p:cNvGrpSpPr/>
          <p:nvPr/>
        </p:nvGrpSpPr>
        <p:grpSpPr>
          <a:xfrm>
            <a:off x="0" y="337820"/>
            <a:ext cx="13716000" cy="13040994"/>
            <a:chOff x="0" y="337820"/>
            <a:chExt cx="13716000" cy="13040994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34182" y="337835"/>
              <a:ext cx="590639" cy="5907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919" y="12748481"/>
              <a:ext cx="625221" cy="62970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32381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17" y="0"/>
                  </a:moveTo>
                  <a:lnTo>
                    <a:pt x="189729" y="4827"/>
                  </a:lnTo>
                  <a:lnTo>
                    <a:pt x="145127" y="18673"/>
                  </a:lnTo>
                  <a:lnTo>
                    <a:pt x="104764" y="40582"/>
                  </a:lnTo>
                  <a:lnTo>
                    <a:pt x="69597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7" y="405649"/>
                  </a:lnTo>
                  <a:lnTo>
                    <a:pt x="104764" y="434664"/>
                  </a:lnTo>
                  <a:lnTo>
                    <a:pt x="145127" y="456573"/>
                  </a:lnTo>
                  <a:lnTo>
                    <a:pt x="189729" y="470419"/>
                  </a:lnTo>
                  <a:lnTo>
                    <a:pt x="237617" y="475246"/>
                  </a:lnTo>
                  <a:lnTo>
                    <a:pt x="285508" y="470419"/>
                  </a:lnTo>
                  <a:lnTo>
                    <a:pt x="330114" y="456573"/>
                  </a:lnTo>
                  <a:lnTo>
                    <a:pt x="370479" y="434664"/>
                  </a:lnTo>
                  <a:lnTo>
                    <a:pt x="405647" y="405649"/>
                  </a:lnTo>
                  <a:lnTo>
                    <a:pt x="434663" y="370482"/>
                  </a:lnTo>
                  <a:lnTo>
                    <a:pt x="456572" y="330119"/>
                  </a:lnTo>
                  <a:lnTo>
                    <a:pt x="470419" y="285516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2" y="145132"/>
                  </a:lnTo>
                  <a:lnTo>
                    <a:pt x="434663" y="104767"/>
                  </a:lnTo>
                  <a:lnTo>
                    <a:pt x="405647" y="69599"/>
                  </a:lnTo>
                  <a:lnTo>
                    <a:pt x="370479" y="40582"/>
                  </a:lnTo>
                  <a:lnTo>
                    <a:pt x="330114" y="18673"/>
                  </a:lnTo>
                  <a:lnTo>
                    <a:pt x="285508" y="4827"/>
                  </a:lnTo>
                  <a:lnTo>
                    <a:pt x="237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22" y="337820"/>
              <a:ext cx="656163" cy="6561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94686" y="12947046"/>
              <a:ext cx="200190" cy="20017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43850" y="12947046"/>
              <a:ext cx="200190" cy="20017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93012" y="12947046"/>
              <a:ext cx="200177" cy="20017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42176" y="12947046"/>
              <a:ext cx="200177" cy="20017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91338" y="12947046"/>
              <a:ext cx="200177" cy="20017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40502" y="12947046"/>
              <a:ext cx="200177" cy="20017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89664" y="12947046"/>
              <a:ext cx="200177" cy="20017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38827" y="12947046"/>
              <a:ext cx="200177" cy="20017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87978" y="12947046"/>
              <a:ext cx="200190" cy="20017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37140" y="12947046"/>
              <a:ext cx="200190" cy="20017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5081961"/>
              <a:ext cx="13715999" cy="5079320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716000" cy="13716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89384" y="2482415"/>
            <a:ext cx="8737600" cy="3500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5905" marR="1078865" indent="-647700">
              <a:lnSpc>
                <a:spcPct val="100000"/>
              </a:lnSpc>
              <a:spcBef>
                <a:spcPts val="100"/>
              </a:spcBef>
            </a:pPr>
            <a:r>
              <a:rPr sz="7600" spc="55" dirty="0">
                <a:solidFill>
                  <a:srgbClr val="FFFFFF"/>
                </a:solidFill>
              </a:rPr>
              <a:t>create</a:t>
            </a:r>
            <a:r>
              <a:rPr sz="7600" spc="-505" dirty="0">
                <a:solidFill>
                  <a:srgbClr val="FFFFFF"/>
                </a:solidFill>
              </a:rPr>
              <a:t> </a:t>
            </a:r>
            <a:r>
              <a:rPr sz="7600" spc="310" dirty="0">
                <a:solidFill>
                  <a:srgbClr val="FFFFFF"/>
                </a:solidFill>
              </a:rPr>
              <a:t>a</a:t>
            </a:r>
            <a:r>
              <a:rPr sz="7600" spc="-505" dirty="0">
                <a:solidFill>
                  <a:srgbClr val="FFFFFF"/>
                </a:solidFill>
              </a:rPr>
              <a:t> </a:t>
            </a:r>
            <a:r>
              <a:rPr sz="7600" spc="105" dirty="0">
                <a:solidFill>
                  <a:srgbClr val="FFFFFF"/>
                </a:solidFill>
              </a:rPr>
              <a:t>folder </a:t>
            </a:r>
            <a:r>
              <a:rPr sz="7600" spc="-2275" dirty="0">
                <a:solidFill>
                  <a:srgbClr val="FFFFFF"/>
                </a:solidFill>
              </a:rPr>
              <a:t> </a:t>
            </a:r>
            <a:r>
              <a:rPr sz="7600" spc="300" dirty="0">
                <a:solidFill>
                  <a:srgbClr val="FFFFFF"/>
                </a:solidFill>
              </a:rPr>
              <a:t>and</a:t>
            </a:r>
            <a:r>
              <a:rPr sz="7600" spc="-490" dirty="0">
                <a:solidFill>
                  <a:srgbClr val="FFFFFF"/>
                </a:solidFill>
              </a:rPr>
              <a:t> </a:t>
            </a:r>
            <a:r>
              <a:rPr sz="7600" spc="285" dirty="0">
                <a:solidFill>
                  <a:srgbClr val="FFFFFF"/>
                </a:solidFill>
              </a:rPr>
              <a:t>name</a:t>
            </a:r>
            <a:r>
              <a:rPr sz="7600" spc="-484" dirty="0">
                <a:solidFill>
                  <a:srgbClr val="FFFFFF"/>
                </a:solidFill>
              </a:rPr>
              <a:t> </a:t>
            </a:r>
            <a:r>
              <a:rPr sz="7600" spc="-215" dirty="0">
                <a:solidFill>
                  <a:srgbClr val="FFFFFF"/>
                </a:solidFill>
              </a:rPr>
              <a:t>it</a:t>
            </a:r>
            <a:endParaRPr sz="7600"/>
          </a:p>
          <a:p>
            <a:pPr marL="12700">
              <a:lnSpc>
                <a:spcPct val="100000"/>
              </a:lnSpc>
            </a:pPr>
            <a:r>
              <a:rPr sz="7600" spc="295" dirty="0">
                <a:solidFill>
                  <a:srgbClr val="FFFFFF"/>
                </a:solidFill>
              </a:rPr>
              <a:t>wh</a:t>
            </a:r>
            <a:r>
              <a:rPr sz="7600" spc="190" dirty="0">
                <a:solidFill>
                  <a:srgbClr val="FFFFFF"/>
                </a:solidFill>
              </a:rPr>
              <a:t>a</a:t>
            </a:r>
            <a:r>
              <a:rPr sz="7600" spc="-195" dirty="0">
                <a:solidFill>
                  <a:srgbClr val="FFFFFF"/>
                </a:solidFill>
              </a:rPr>
              <a:t>t</a:t>
            </a:r>
            <a:r>
              <a:rPr sz="7600" spc="70" dirty="0">
                <a:solidFill>
                  <a:srgbClr val="FFFFFF"/>
                </a:solidFill>
              </a:rPr>
              <a:t>e</a:t>
            </a:r>
            <a:r>
              <a:rPr sz="7600" spc="20" dirty="0">
                <a:solidFill>
                  <a:srgbClr val="FFFFFF"/>
                </a:solidFill>
              </a:rPr>
              <a:t>v</a:t>
            </a:r>
            <a:r>
              <a:rPr sz="7600" spc="-65" dirty="0">
                <a:solidFill>
                  <a:srgbClr val="FFFFFF"/>
                </a:solidFill>
              </a:rPr>
              <a:t>er</a:t>
            </a:r>
            <a:r>
              <a:rPr sz="7600" spc="-865" dirty="0">
                <a:solidFill>
                  <a:srgbClr val="FFFFFF"/>
                </a:solidFill>
              </a:rPr>
              <a:t> </a:t>
            </a:r>
            <a:r>
              <a:rPr sz="7600" spc="-20" dirty="0">
                <a:solidFill>
                  <a:srgbClr val="FFFFFF"/>
                </a:solidFill>
              </a:rPr>
              <a:t>y</a:t>
            </a:r>
            <a:r>
              <a:rPr sz="7600" spc="254" dirty="0">
                <a:solidFill>
                  <a:srgbClr val="FFFFFF"/>
                </a:solidFill>
              </a:rPr>
              <a:t>ou</a:t>
            </a:r>
            <a:r>
              <a:rPr sz="7600" spc="-675" dirty="0">
                <a:solidFill>
                  <a:srgbClr val="FFFFFF"/>
                </a:solidFill>
              </a:rPr>
              <a:t> </a:t>
            </a:r>
            <a:r>
              <a:rPr sz="7600" spc="320" dirty="0">
                <a:solidFill>
                  <a:srgbClr val="FFFFFF"/>
                </a:solidFill>
              </a:rPr>
              <a:t>w</a:t>
            </a:r>
            <a:r>
              <a:rPr sz="7600" spc="195" dirty="0">
                <a:solidFill>
                  <a:srgbClr val="FFFFFF"/>
                </a:solidFill>
              </a:rPr>
              <a:t>a</a:t>
            </a:r>
            <a:r>
              <a:rPr sz="7600" spc="175" dirty="0">
                <a:solidFill>
                  <a:srgbClr val="FFFFFF"/>
                </a:solidFill>
              </a:rPr>
              <a:t>n</a:t>
            </a:r>
            <a:r>
              <a:rPr sz="7600" spc="-95" dirty="0">
                <a:solidFill>
                  <a:srgbClr val="FFFFFF"/>
                </a:solidFill>
              </a:rPr>
              <a:t>t</a:t>
            </a:r>
            <a:endParaRPr sz="76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182" y="337835"/>
            <a:ext cx="590652" cy="59070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1919" y="12748482"/>
            <a:ext cx="625221" cy="62970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341922" y="337820"/>
            <a:ext cx="656590" cy="656590"/>
            <a:chOff x="341922" y="337820"/>
            <a:chExt cx="656590" cy="656590"/>
          </a:xfrm>
        </p:grpSpPr>
        <p:sp>
          <p:nvSpPr>
            <p:cNvPr id="8" name="object 8"/>
            <p:cNvSpPr/>
            <p:nvPr/>
          </p:nvSpPr>
          <p:spPr>
            <a:xfrm>
              <a:off x="432381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29" y="0"/>
                  </a:moveTo>
                  <a:lnTo>
                    <a:pt x="189738" y="4827"/>
                  </a:lnTo>
                  <a:lnTo>
                    <a:pt x="145132" y="18673"/>
                  </a:lnTo>
                  <a:lnTo>
                    <a:pt x="104767" y="40582"/>
                  </a:lnTo>
                  <a:lnTo>
                    <a:pt x="69599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9" y="405649"/>
                  </a:lnTo>
                  <a:lnTo>
                    <a:pt x="104767" y="434664"/>
                  </a:lnTo>
                  <a:lnTo>
                    <a:pt x="145132" y="456573"/>
                  </a:lnTo>
                  <a:lnTo>
                    <a:pt x="189738" y="470419"/>
                  </a:lnTo>
                  <a:lnTo>
                    <a:pt x="237629" y="475246"/>
                  </a:lnTo>
                  <a:lnTo>
                    <a:pt x="285516" y="470419"/>
                  </a:lnTo>
                  <a:lnTo>
                    <a:pt x="330119" y="456573"/>
                  </a:lnTo>
                  <a:lnTo>
                    <a:pt x="370482" y="434664"/>
                  </a:lnTo>
                  <a:lnTo>
                    <a:pt x="405649" y="405649"/>
                  </a:lnTo>
                  <a:lnTo>
                    <a:pt x="434664" y="370482"/>
                  </a:lnTo>
                  <a:lnTo>
                    <a:pt x="456573" y="330119"/>
                  </a:lnTo>
                  <a:lnTo>
                    <a:pt x="470419" y="285516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3" y="145132"/>
                  </a:lnTo>
                  <a:lnTo>
                    <a:pt x="434664" y="104767"/>
                  </a:lnTo>
                  <a:lnTo>
                    <a:pt x="405649" y="69599"/>
                  </a:lnTo>
                  <a:lnTo>
                    <a:pt x="370482" y="40582"/>
                  </a:lnTo>
                  <a:lnTo>
                    <a:pt x="330119" y="18673"/>
                  </a:lnTo>
                  <a:lnTo>
                    <a:pt x="285516" y="4827"/>
                  </a:lnTo>
                  <a:lnTo>
                    <a:pt x="237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22" y="337820"/>
              <a:ext cx="656163" cy="656155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38547" y="12963250"/>
            <a:ext cx="200177" cy="20017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187710" y="12963250"/>
            <a:ext cx="200177" cy="20017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436873" y="12963250"/>
            <a:ext cx="200177" cy="20017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935193" y="12963250"/>
            <a:ext cx="200177" cy="20017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686030" y="12963250"/>
            <a:ext cx="200177" cy="20017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184357" y="12963250"/>
            <a:ext cx="200177" cy="20017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433519" y="12963250"/>
            <a:ext cx="200177" cy="20017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682676" y="12963250"/>
            <a:ext cx="200177" cy="20017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931840" y="12963250"/>
            <a:ext cx="200177" cy="20017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81001" y="12963250"/>
            <a:ext cx="200177" cy="20017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487987" y="7073900"/>
            <a:ext cx="2740025" cy="4125912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715999" cy="13715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7898" rIns="0" bIns="0" rtlCol="0">
            <a:spAutoFit/>
          </a:bodyPr>
          <a:lstStyle/>
          <a:p>
            <a:pPr marL="128905">
              <a:lnSpc>
                <a:spcPct val="100000"/>
              </a:lnSpc>
              <a:spcBef>
                <a:spcPts val="100"/>
              </a:spcBef>
            </a:pPr>
            <a:r>
              <a:rPr spc="280" dirty="0"/>
              <a:t>Now</a:t>
            </a:r>
            <a:r>
              <a:rPr spc="-650" dirty="0"/>
              <a:t> </a:t>
            </a:r>
            <a:r>
              <a:rPr spc="145" dirty="0">
                <a:solidFill>
                  <a:srgbClr val="2D3092"/>
                </a:solidFill>
              </a:rPr>
              <a:t>we</a:t>
            </a:r>
            <a:r>
              <a:rPr spc="-325" dirty="0">
                <a:solidFill>
                  <a:srgbClr val="2D3092"/>
                </a:solidFill>
              </a:rPr>
              <a:t> </a:t>
            </a:r>
            <a:r>
              <a:rPr spc="185" dirty="0">
                <a:solidFill>
                  <a:srgbClr val="2D3092"/>
                </a:solidFill>
              </a:rPr>
              <a:t>can</a:t>
            </a:r>
            <a:r>
              <a:rPr spc="-330" dirty="0">
                <a:solidFill>
                  <a:srgbClr val="2D3092"/>
                </a:solidFill>
              </a:rPr>
              <a:t> </a:t>
            </a:r>
            <a:r>
              <a:rPr dirty="0">
                <a:solidFill>
                  <a:srgbClr val="2D3092"/>
                </a:solidFill>
              </a:rPr>
              <a:t>create</a:t>
            </a:r>
            <a:r>
              <a:rPr spc="-330" dirty="0">
                <a:solidFill>
                  <a:srgbClr val="2D3092"/>
                </a:solidFill>
              </a:rPr>
              <a:t> </a:t>
            </a:r>
            <a:r>
              <a:rPr spc="130" dirty="0"/>
              <a:t>an</a:t>
            </a:r>
            <a:r>
              <a:rPr spc="-484" dirty="0"/>
              <a:t> </a:t>
            </a:r>
            <a:r>
              <a:rPr spc="280" dirty="0">
                <a:solidFill>
                  <a:srgbClr val="FFF100"/>
                </a:solidFill>
              </a:rPr>
              <a:t>JSON</a:t>
            </a:r>
            <a:r>
              <a:rPr spc="-330" dirty="0">
                <a:solidFill>
                  <a:srgbClr val="FFF100"/>
                </a:solidFill>
              </a:rPr>
              <a:t> </a:t>
            </a:r>
            <a:r>
              <a:rPr spc="-10" dirty="0">
                <a:solidFill>
                  <a:srgbClr val="FFF100"/>
                </a:solidFill>
              </a:rPr>
              <a:t>object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0" y="337820"/>
            <a:ext cx="13716000" cy="13040994"/>
            <a:chOff x="0" y="337820"/>
            <a:chExt cx="13716000" cy="13040994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09693" y="337835"/>
              <a:ext cx="590647" cy="5907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7427" y="12748481"/>
              <a:ext cx="625221" cy="62970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07887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29" y="0"/>
                  </a:moveTo>
                  <a:lnTo>
                    <a:pt x="189738" y="4827"/>
                  </a:lnTo>
                  <a:lnTo>
                    <a:pt x="145132" y="18673"/>
                  </a:lnTo>
                  <a:lnTo>
                    <a:pt x="104767" y="40582"/>
                  </a:lnTo>
                  <a:lnTo>
                    <a:pt x="69599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9" y="405649"/>
                  </a:lnTo>
                  <a:lnTo>
                    <a:pt x="104767" y="434664"/>
                  </a:lnTo>
                  <a:lnTo>
                    <a:pt x="145132" y="456573"/>
                  </a:lnTo>
                  <a:lnTo>
                    <a:pt x="189738" y="470419"/>
                  </a:lnTo>
                  <a:lnTo>
                    <a:pt x="237629" y="475246"/>
                  </a:lnTo>
                  <a:lnTo>
                    <a:pt x="285516" y="470419"/>
                  </a:lnTo>
                  <a:lnTo>
                    <a:pt x="330119" y="456573"/>
                  </a:lnTo>
                  <a:lnTo>
                    <a:pt x="370482" y="434664"/>
                  </a:lnTo>
                  <a:lnTo>
                    <a:pt x="405649" y="405649"/>
                  </a:lnTo>
                  <a:lnTo>
                    <a:pt x="434664" y="370482"/>
                  </a:lnTo>
                  <a:lnTo>
                    <a:pt x="456573" y="330119"/>
                  </a:lnTo>
                  <a:lnTo>
                    <a:pt x="470419" y="285516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3" y="145132"/>
                  </a:lnTo>
                  <a:lnTo>
                    <a:pt x="434664" y="104767"/>
                  </a:lnTo>
                  <a:lnTo>
                    <a:pt x="405649" y="69599"/>
                  </a:lnTo>
                  <a:lnTo>
                    <a:pt x="370482" y="40582"/>
                  </a:lnTo>
                  <a:lnTo>
                    <a:pt x="330119" y="18673"/>
                  </a:lnTo>
                  <a:lnTo>
                    <a:pt x="285516" y="4827"/>
                  </a:lnTo>
                  <a:lnTo>
                    <a:pt x="237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7427" y="337820"/>
              <a:ext cx="656166" cy="6561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31379" y="12947040"/>
              <a:ext cx="200177" cy="20017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80535" y="12947040"/>
              <a:ext cx="200177" cy="20017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29699" y="12947040"/>
              <a:ext cx="200177" cy="20017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78861" y="12947040"/>
              <a:ext cx="200177" cy="20017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28025" y="12947040"/>
              <a:ext cx="200177" cy="20017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77181" y="12947040"/>
              <a:ext cx="200177" cy="20017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26345" y="12947040"/>
              <a:ext cx="200177" cy="20017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75507" y="12947040"/>
              <a:ext cx="200177" cy="20017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24670" y="12947040"/>
              <a:ext cx="200177" cy="20017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73828" y="12947040"/>
              <a:ext cx="200177" cy="20017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4293947"/>
              <a:ext cx="13715999" cy="6549610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712316" cy="13715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7905" rIns="0" bIns="0" rtlCol="0">
            <a:spAutoFit/>
          </a:bodyPr>
          <a:lstStyle/>
          <a:p>
            <a:pPr marL="149860">
              <a:lnSpc>
                <a:spcPct val="100000"/>
              </a:lnSpc>
              <a:spcBef>
                <a:spcPts val="100"/>
              </a:spcBef>
            </a:pPr>
            <a:r>
              <a:rPr spc="280" dirty="0"/>
              <a:t>Now</a:t>
            </a:r>
            <a:r>
              <a:rPr spc="-475" dirty="0"/>
              <a:t> </a:t>
            </a:r>
            <a:r>
              <a:rPr spc="254" dirty="0">
                <a:solidFill>
                  <a:srgbClr val="2D3092"/>
                </a:solidFill>
              </a:rPr>
              <a:t>change</a:t>
            </a:r>
            <a:r>
              <a:rPr spc="-315" dirty="0">
                <a:solidFill>
                  <a:srgbClr val="2D3092"/>
                </a:solidFill>
              </a:rPr>
              <a:t> </a:t>
            </a:r>
            <a:r>
              <a:rPr dirty="0">
                <a:solidFill>
                  <a:srgbClr val="2D3092"/>
                </a:solidFill>
              </a:rPr>
              <a:t>the</a:t>
            </a:r>
            <a:r>
              <a:rPr spc="-315" dirty="0">
                <a:solidFill>
                  <a:srgbClr val="2D3092"/>
                </a:solidFill>
              </a:rPr>
              <a:t> </a:t>
            </a:r>
            <a:r>
              <a:rPr spc="50" dirty="0">
                <a:solidFill>
                  <a:srgbClr val="FFF100"/>
                </a:solidFill>
              </a:rPr>
              <a:t>Content-</a:t>
            </a:r>
            <a:r>
              <a:rPr spc="-20" dirty="0">
                <a:solidFill>
                  <a:srgbClr val="FFF100"/>
                </a:solidFill>
              </a:rPr>
              <a:t>Type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0" y="337820"/>
            <a:ext cx="13716000" cy="13040994"/>
            <a:chOff x="0" y="337820"/>
            <a:chExt cx="13716000" cy="13040994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30504" y="337835"/>
              <a:ext cx="590648" cy="5907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8239" y="12748481"/>
              <a:ext cx="625221" cy="62970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28698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29" y="0"/>
                  </a:moveTo>
                  <a:lnTo>
                    <a:pt x="189738" y="4827"/>
                  </a:lnTo>
                  <a:lnTo>
                    <a:pt x="145132" y="18673"/>
                  </a:lnTo>
                  <a:lnTo>
                    <a:pt x="104767" y="40582"/>
                  </a:lnTo>
                  <a:lnTo>
                    <a:pt x="69599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9" y="405649"/>
                  </a:lnTo>
                  <a:lnTo>
                    <a:pt x="104767" y="434664"/>
                  </a:lnTo>
                  <a:lnTo>
                    <a:pt x="145132" y="456573"/>
                  </a:lnTo>
                  <a:lnTo>
                    <a:pt x="189738" y="470419"/>
                  </a:lnTo>
                  <a:lnTo>
                    <a:pt x="237629" y="475246"/>
                  </a:lnTo>
                  <a:lnTo>
                    <a:pt x="285516" y="470419"/>
                  </a:lnTo>
                  <a:lnTo>
                    <a:pt x="330119" y="456573"/>
                  </a:lnTo>
                  <a:lnTo>
                    <a:pt x="370482" y="434664"/>
                  </a:lnTo>
                  <a:lnTo>
                    <a:pt x="405649" y="405649"/>
                  </a:lnTo>
                  <a:lnTo>
                    <a:pt x="434664" y="370482"/>
                  </a:lnTo>
                  <a:lnTo>
                    <a:pt x="456573" y="330119"/>
                  </a:lnTo>
                  <a:lnTo>
                    <a:pt x="470419" y="285516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3" y="145132"/>
                  </a:lnTo>
                  <a:lnTo>
                    <a:pt x="434664" y="104767"/>
                  </a:lnTo>
                  <a:lnTo>
                    <a:pt x="405649" y="69599"/>
                  </a:lnTo>
                  <a:lnTo>
                    <a:pt x="370482" y="40582"/>
                  </a:lnTo>
                  <a:lnTo>
                    <a:pt x="330119" y="18673"/>
                  </a:lnTo>
                  <a:lnTo>
                    <a:pt x="285516" y="4827"/>
                  </a:lnTo>
                  <a:lnTo>
                    <a:pt x="237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8239" y="337820"/>
              <a:ext cx="656166" cy="6561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52190" y="12947040"/>
              <a:ext cx="200177" cy="20017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01352" y="12947040"/>
              <a:ext cx="200177" cy="20017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50510" y="12947040"/>
              <a:ext cx="200177" cy="20017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99672" y="12947040"/>
              <a:ext cx="200177" cy="20017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48835" y="12947040"/>
              <a:ext cx="200177" cy="20017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97999" y="12947040"/>
              <a:ext cx="200177" cy="20017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47155" y="12947040"/>
              <a:ext cx="200177" cy="20017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96319" y="12947040"/>
              <a:ext cx="200177" cy="20017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45481" y="12947040"/>
              <a:ext cx="200177" cy="20017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94644" y="12947040"/>
              <a:ext cx="200177" cy="20017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4293947"/>
              <a:ext cx="13715999" cy="845863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" y="0"/>
            <a:ext cx="13715504" cy="13715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7898" rIns="0" bIns="0" rtlCol="0">
            <a:spAutoFit/>
          </a:bodyPr>
          <a:lstStyle/>
          <a:p>
            <a:pPr marL="229235" marR="5080">
              <a:lnSpc>
                <a:spcPct val="100000"/>
              </a:lnSpc>
              <a:spcBef>
                <a:spcPts val="100"/>
              </a:spcBef>
            </a:pPr>
            <a:r>
              <a:rPr spc="365" dirty="0"/>
              <a:t>We</a:t>
            </a:r>
            <a:r>
              <a:rPr spc="-335" dirty="0"/>
              <a:t> </a:t>
            </a:r>
            <a:r>
              <a:rPr spc="185" dirty="0"/>
              <a:t>can</a:t>
            </a:r>
            <a:r>
              <a:rPr spc="-335" dirty="0"/>
              <a:t> </a:t>
            </a:r>
            <a:r>
              <a:rPr spc="220" dirty="0">
                <a:solidFill>
                  <a:srgbClr val="2D3092"/>
                </a:solidFill>
              </a:rPr>
              <a:t>send</a:t>
            </a:r>
            <a:r>
              <a:rPr spc="-335" dirty="0">
                <a:solidFill>
                  <a:srgbClr val="2D3092"/>
                </a:solidFill>
              </a:rPr>
              <a:t> </a:t>
            </a:r>
            <a:r>
              <a:rPr dirty="0">
                <a:solidFill>
                  <a:srgbClr val="2D3092"/>
                </a:solidFill>
              </a:rPr>
              <a:t>the</a:t>
            </a:r>
            <a:r>
              <a:rPr spc="-335" dirty="0">
                <a:solidFill>
                  <a:srgbClr val="2D3092"/>
                </a:solidFill>
              </a:rPr>
              <a:t> </a:t>
            </a:r>
            <a:r>
              <a:rPr spc="175" dirty="0">
                <a:solidFill>
                  <a:srgbClr val="2D3092"/>
                </a:solidFill>
              </a:rPr>
              <a:t>data</a:t>
            </a:r>
            <a:r>
              <a:rPr spc="-335" dirty="0">
                <a:solidFill>
                  <a:srgbClr val="2D3092"/>
                </a:solidFill>
              </a:rPr>
              <a:t> </a:t>
            </a:r>
            <a:r>
              <a:rPr dirty="0">
                <a:solidFill>
                  <a:srgbClr val="FFF100"/>
                </a:solidFill>
              </a:rPr>
              <a:t>to</a:t>
            </a:r>
            <a:r>
              <a:rPr spc="-335" dirty="0">
                <a:solidFill>
                  <a:srgbClr val="FFF100"/>
                </a:solidFill>
              </a:rPr>
              <a:t> </a:t>
            </a:r>
            <a:r>
              <a:rPr spc="-10" dirty="0">
                <a:solidFill>
                  <a:srgbClr val="FFF100"/>
                </a:solidFill>
              </a:rPr>
              <a:t>frontend </a:t>
            </a:r>
            <a:r>
              <a:rPr spc="140" dirty="0"/>
              <a:t>now</a:t>
            </a:r>
            <a:r>
              <a:rPr spc="-505" dirty="0"/>
              <a:t> </a:t>
            </a:r>
            <a:r>
              <a:rPr spc="220" dirty="0"/>
              <a:t>using</a:t>
            </a:r>
            <a:r>
              <a:rPr spc="-350" dirty="0"/>
              <a:t> </a:t>
            </a:r>
            <a:r>
              <a:rPr spc="-100" dirty="0">
                <a:solidFill>
                  <a:srgbClr val="FFF100"/>
                </a:solidFill>
              </a:rPr>
              <a:t>`res.end(JSONObject)`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507" y="337820"/>
            <a:ext cx="13716000" cy="13040994"/>
            <a:chOff x="507" y="337820"/>
            <a:chExt cx="13716000" cy="13040994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34684" y="337835"/>
              <a:ext cx="590648" cy="5907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421" y="12748481"/>
              <a:ext cx="625221" cy="62970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32878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29" y="0"/>
                  </a:moveTo>
                  <a:lnTo>
                    <a:pt x="189738" y="4827"/>
                  </a:lnTo>
                  <a:lnTo>
                    <a:pt x="145132" y="18673"/>
                  </a:lnTo>
                  <a:lnTo>
                    <a:pt x="104767" y="40582"/>
                  </a:lnTo>
                  <a:lnTo>
                    <a:pt x="69599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9" y="405649"/>
                  </a:lnTo>
                  <a:lnTo>
                    <a:pt x="104767" y="434664"/>
                  </a:lnTo>
                  <a:lnTo>
                    <a:pt x="145132" y="456573"/>
                  </a:lnTo>
                  <a:lnTo>
                    <a:pt x="189738" y="470419"/>
                  </a:lnTo>
                  <a:lnTo>
                    <a:pt x="237629" y="475246"/>
                  </a:lnTo>
                  <a:lnTo>
                    <a:pt x="285516" y="470419"/>
                  </a:lnTo>
                  <a:lnTo>
                    <a:pt x="330119" y="456573"/>
                  </a:lnTo>
                  <a:lnTo>
                    <a:pt x="370482" y="434664"/>
                  </a:lnTo>
                  <a:lnTo>
                    <a:pt x="405649" y="405649"/>
                  </a:lnTo>
                  <a:lnTo>
                    <a:pt x="434664" y="370482"/>
                  </a:lnTo>
                  <a:lnTo>
                    <a:pt x="456573" y="330119"/>
                  </a:lnTo>
                  <a:lnTo>
                    <a:pt x="470419" y="285516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3" y="145132"/>
                  </a:lnTo>
                  <a:lnTo>
                    <a:pt x="434664" y="104767"/>
                  </a:lnTo>
                  <a:lnTo>
                    <a:pt x="405649" y="69599"/>
                  </a:lnTo>
                  <a:lnTo>
                    <a:pt x="370482" y="40582"/>
                  </a:lnTo>
                  <a:lnTo>
                    <a:pt x="330119" y="18673"/>
                  </a:lnTo>
                  <a:lnTo>
                    <a:pt x="285516" y="4827"/>
                  </a:lnTo>
                  <a:lnTo>
                    <a:pt x="237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421" y="337820"/>
              <a:ext cx="656166" cy="6561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05526" y="12947040"/>
              <a:ext cx="200177" cy="20017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56362" y="12947040"/>
              <a:ext cx="200190" cy="20017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54690" y="12947040"/>
              <a:ext cx="200177" cy="20017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03852" y="12947040"/>
              <a:ext cx="200177" cy="20017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53014" y="12947040"/>
              <a:ext cx="200177" cy="20017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02178" y="12947040"/>
              <a:ext cx="200177" cy="20017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51341" y="12947040"/>
              <a:ext cx="200177" cy="20017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00492" y="12947040"/>
              <a:ext cx="200190" cy="20017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49655" y="12947040"/>
              <a:ext cx="200190" cy="20017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98818" y="12947040"/>
              <a:ext cx="200177" cy="20017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7" y="4243106"/>
              <a:ext cx="13715492" cy="8286332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" y="0"/>
            <a:ext cx="13715504" cy="13715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4593" y="5455332"/>
            <a:ext cx="12107545" cy="2677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pc="-225" dirty="0">
                <a:solidFill>
                  <a:srgbClr val="FFF100"/>
                </a:solidFill>
              </a:rPr>
              <a:t>`JSON.stringify()`</a:t>
            </a:r>
            <a:r>
              <a:rPr spc="-515" dirty="0">
                <a:solidFill>
                  <a:srgbClr val="FFF100"/>
                </a:solidFill>
              </a:rPr>
              <a:t> </a:t>
            </a:r>
            <a:r>
              <a:rPr spc="220" dirty="0"/>
              <a:t>A</a:t>
            </a:r>
            <a:r>
              <a:rPr spc="-505" dirty="0"/>
              <a:t> </a:t>
            </a:r>
            <a:r>
              <a:rPr spc="240" dirty="0"/>
              <a:t>common</a:t>
            </a:r>
            <a:r>
              <a:rPr spc="-330" dirty="0"/>
              <a:t> </a:t>
            </a:r>
            <a:r>
              <a:rPr spc="215" dirty="0"/>
              <a:t>use</a:t>
            </a:r>
            <a:r>
              <a:rPr spc="-330" dirty="0"/>
              <a:t> </a:t>
            </a:r>
            <a:r>
              <a:rPr spc="35" dirty="0"/>
              <a:t>of </a:t>
            </a:r>
            <a:r>
              <a:rPr spc="280" dirty="0"/>
              <a:t>JSON</a:t>
            </a:r>
            <a:r>
              <a:rPr spc="-350" dirty="0"/>
              <a:t> </a:t>
            </a:r>
            <a:r>
              <a:rPr spc="60" dirty="0"/>
              <a:t>is</a:t>
            </a:r>
            <a:r>
              <a:rPr spc="-345" dirty="0"/>
              <a:t> </a:t>
            </a:r>
            <a:r>
              <a:rPr dirty="0"/>
              <a:t>to</a:t>
            </a:r>
            <a:r>
              <a:rPr spc="-350" dirty="0"/>
              <a:t> </a:t>
            </a:r>
            <a:r>
              <a:rPr spc="160" dirty="0">
                <a:solidFill>
                  <a:srgbClr val="2D3092"/>
                </a:solidFill>
              </a:rPr>
              <a:t>exchange</a:t>
            </a:r>
            <a:r>
              <a:rPr spc="-345" dirty="0">
                <a:solidFill>
                  <a:srgbClr val="2D3092"/>
                </a:solidFill>
              </a:rPr>
              <a:t> </a:t>
            </a:r>
            <a:r>
              <a:rPr spc="175" dirty="0">
                <a:solidFill>
                  <a:srgbClr val="2D3092"/>
                </a:solidFill>
              </a:rPr>
              <a:t>data</a:t>
            </a:r>
            <a:r>
              <a:rPr spc="-350" dirty="0">
                <a:solidFill>
                  <a:srgbClr val="2D3092"/>
                </a:solidFill>
              </a:rPr>
              <a:t> </a:t>
            </a:r>
            <a:r>
              <a:rPr spc="275" dirty="0">
                <a:solidFill>
                  <a:srgbClr val="2D3092"/>
                </a:solidFill>
              </a:rPr>
              <a:t>to/from </a:t>
            </a:r>
            <a:r>
              <a:rPr spc="215" dirty="0">
                <a:solidFill>
                  <a:srgbClr val="2D3092"/>
                </a:solidFill>
              </a:rPr>
              <a:t>a</a:t>
            </a:r>
            <a:r>
              <a:rPr spc="-515" dirty="0">
                <a:solidFill>
                  <a:srgbClr val="2D3092"/>
                </a:solidFill>
              </a:rPr>
              <a:t> </a:t>
            </a:r>
            <a:r>
              <a:rPr spc="185" dirty="0">
                <a:solidFill>
                  <a:srgbClr val="2D3092"/>
                </a:solidFill>
              </a:rPr>
              <a:t>web</a:t>
            </a:r>
            <a:r>
              <a:rPr spc="-355" dirty="0">
                <a:solidFill>
                  <a:srgbClr val="2D3092"/>
                </a:solidFill>
              </a:rPr>
              <a:t> </a:t>
            </a:r>
            <a:r>
              <a:rPr spc="-10" dirty="0">
                <a:solidFill>
                  <a:srgbClr val="2D3092"/>
                </a:solidFill>
              </a:rPr>
              <a:t>server.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342421" y="337820"/>
            <a:ext cx="13056869" cy="13040994"/>
            <a:chOff x="342421" y="337820"/>
            <a:chExt cx="13056869" cy="13040994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34683" y="337835"/>
              <a:ext cx="590648" cy="5907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421" y="12748481"/>
              <a:ext cx="625221" cy="62970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32878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29" y="0"/>
                  </a:moveTo>
                  <a:lnTo>
                    <a:pt x="189738" y="4827"/>
                  </a:lnTo>
                  <a:lnTo>
                    <a:pt x="145132" y="18673"/>
                  </a:lnTo>
                  <a:lnTo>
                    <a:pt x="104767" y="40582"/>
                  </a:lnTo>
                  <a:lnTo>
                    <a:pt x="69599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9" y="405649"/>
                  </a:lnTo>
                  <a:lnTo>
                    <a:pt x="104767" y="434664"/>
                  </a:lnTo>
                  <a:lnTo>
                    <a:pt x="145132" y="456573"/>
                  </a:lnTo>
                  <a:lnTo>
                    <a:pt x="189738" y="470419"/>
                  </a:lnTo>
                  <a:lnTo>
                    <a:pt x="237629" y="475246"/>
                  </a:lnTo>
                  <a:lnTo>
                    <a:pt x="285516" y="470419"/>
                  </a:lnTo>
                  <a:lnTo>
                    <a:pt x="330119" y="456573"/>
                  </a:lnTo>
                  <a:lnTo>
                    <a:pt x="370482" y="434664"/>
                  </a:lnTo>
                  <a:lnTo>
                    <a:pt x="405649" y="405649"/>
                  </a:lnTo>
                  <a:lnTo>
                    <a:pt x="434664" y="370482"/>
                  </a:lnTo>
                  <a:lnTo>
                    <a:pt x="456573" y="330119"/>
                  </a:lnTo>
                  <a:lnTo>
                    <a:pt x="470419" y="285516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3" y="145132"/>
                  </a:lnTo>
                  <a:lnTo>
                    <a:pt x="434664" y="104767"/>
                  </a:lnTo>
                  <a:lnTo>
                    <a:pt x="405649" y="69599"/>
                  </a:lnTo>
                  <a:lnTo>
                    <a:pt x="370482" y="40582"/>
                  </a:lnTo>
                  <a:lnTo>
                    <a:pt x="330119" y="18673"/>
                  </a:lnTo>
                  <a:lnTo>
                    <a:pt x="285516" y="4827"/>
                  </a:lnTo>
                  <a:lnTo>
                    <a:pt x="237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421" y="337820"/>
              <a:ext cx="656166" cy="6561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56362" y="12925881"/>
              <a:ext cx="200190" cy="20017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05526" y="12925881"/>
              <a:ext cx="200177" cy="20017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54690" y="12925881"/>
              <a:ext cx="200177" cy="20017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03852" y="12925881"/>
              <a:ext cx="200177" cy="20017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53014" y="12925881"/>
              <a:ext cx="200177" cy="20017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02178" y="12925881"/>
              <a:ext cx="200177" cy="20017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51341" y="12925881"/>
              <a:ext cx="200177" cy="20017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00492" y="12925881"/>
              <a:ext cx="200190" cy="20017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49655" y="12925881"/>
              <a:ext cx="200190" cy="20017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98819" y="12925881"/>
              <a:ext cx="200177" cy="200177"/>
            </a:xfrm>
            <a:prstGeom prst="rect">
              <a:avLst/>
            </a:prstGeom>
          </p:spPr>
        </p:pic>
      </p:grp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715999" cy="1371599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37820"/>
            <a:ext cx="13716000" cy="13040994"/>
            <a:chOff x="0" y="337820"/>
            <a:chExt cx="13716000" cy="13040994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8678" y="337841"/>
              <a:ext cx="590645" cy="59070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6411" y="12748481"/>
              <a:ext cx="625221" cy="62970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56876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17" y="0"/>
                  </a:moveTo>
                  <a:lnTo>
                    <a:pt x="189729" y="4827"/>
                  </a:lnTo>
                  <a:lnTo>
                    <a:pt x="145127" y="18673"/>
                  </a:lnTo>
                  <a:lnTo>
                    <a:pt x="104764" y="40582"/>
                  </a:lnTo>
                  <a:lnTo>
                    <a:pt x="69597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7"/>
                  </a:lnTo>
                  <a:lnTo>
                    <a:pt x="18673" y="330121"/>
                  </a:lnTo>
                  <a:lnTo>
                    <a:pt x="40582" y="370486"/>
                  </a:lnTo>
                  <a:lnTo>
                    <a:pt x="69597" y="405655"/>
                  </a:lnTo>
                  <a:lnTo>
                    <a:pt x="104764" y="434673"/>
                  </a:lnTo>
                  <a:lnTo>
                    <a:pt x="145127" y="456583"/>
                  </a:lnTo>
                  <a:lnTo>
                    <a:pt x="189729" y="470431"/>
                  </a:lnTo>
                  <a:lnTo>
                    <a:pt x="237617" y="475259"/>
                  </a:lnTo>
                  <a:lnTo>
                    <a:pt x="285508" y="470431"/>
                  </a:lnTo>
                  <a:lnTo>
                    <a:pt x="330114" y="456583"/>
                  </a:lnTo>
                  <a:lnTo>
                    <a:pt x="370479" y="434673"/>
                  </a:lnTo>
                  <a:lnTo>
                    <a:pt x="405647" y="405655"/>
                  </a:lnTo>
                  <a:lnTo>
                    <a:pt x="434663" y="370486"/>
                  </a:lnTo>
                  <a:lnTo>
                    <a:pt x="456572" y="330121"/>
                  </a:lnTo>
                  <a:lnTo>
                    <a:pt x="470419" y="285517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2" y="145132"/>
                  </a:lnTo>
                  <a:lnTo>
                    <a:pt x="434663" y="104767"/>
                  </a:lnTo>
                  <a:lnTo>
                    <a:pt x="405647" y="69599"/>
                  </a:lnTo>
                  <a:lnTo>
                    <a:pt x="370479" y="40582"/>
                  </a:lnTo>
                  <a:lnTo>
                    <a:pt x="330114" y="18673"/>
                  </a:lnTo>
                  <a:lnTo>
                    <a:pt x="285508" y="4827"/>
                  </a:lnTo>
                  <a:lnTo>
                    <a:pt x="237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6411" y="337820"/>
              <a:ext cx="656154" cy="65615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80361" y="12947040"/>
              <a:ext cx="200177" cy="20017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29525" y="12947040"/>
              <a:ext cx="200177" cy="20017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78681" y="12947040"/>
              <a:ext cx="200177" cy="20017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27845" y="12947040"/>
              <a:ext cx="200177" cy="20017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77007" y="12947040"/>
              <a:ext cx="200177" cy="20017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26170" y="12947040"/>
              <a:ext cx="200177" cy="20017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75328" y="12947040"/>
              <a:ext cx="200177" cy="20017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24490" y="12947040"/>
              <a:ext cx="200177" cy="20017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22817" y="12947040"/>
              <a:ext cx="200177" cy="20017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73654" y="12947040"/>
              <a:ext cx="200177" cy="20017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3632811"/>
              <a:ext cx="13715999" cy="6230395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76684" rIns="0" bIns="0" rtlCol="0">
            <a:spAutoFit/>
          </a:bodyPr>
          <a:lstStyle/>
          <a:p>
            <a:pPr marL="177800">
              <a:lnSpc>
                <a:spcPct val="100000"/>
              </a:lnSpc>
              <a:spcBef>
                <a:spcPts val="100"/>
              </a:spcBef>
            </a:pPr>
            <a:r>
              <a:rPr spc="220" dirty="0">
                <a:solidFill>
                  <a:srgbClr val="2D3092"/>
                </a:solidFill>
              </a:rPr>
              <a:t>Called</a:t>
            </a:r>
            <a:r>
              <a:rPr spc="-320" dirty="0">
                <a:solidFill>
                  <a:srgbClr val="2D3092"/>
                </a:solidFill>
              </a:rPr>
              <a:t> </a:t>
            </a:r>
            <a:r>
              <a:rPr dirty="0">
                <a:solidFill>
                  <a:srgbClr val="2D3092"/>
                </a:solidFill>
              </a:rPr>
              <a:t>server</a:t>
            </a:r>
            <a:r>
              <a:rPr spc="-455" dirty="0">
                <a:solidFill>
                  <a:srgbClr val="2D3092"/>
                </a:solidFill>
              </a:rPr>
              <a:t> </a:t>
            </a:r>
            <a:r>
              <a:rPr spc="220" dirty="0"/>
              <a:t>using</a:t>
            </a:r>
            <a:r>
              <a:rPr spc="-315" dirty="0"/>
              <a:t> </a:t>
            </a:r>
            <a:r>
              <a:rPr spc="195" dirty="0">
                <a:solidFill>
                  <a:srgbClr val="FFF100"/>
                </a:solidFill>
              </a:rPr>
              <a:t>postman</a:t>
            </a:r>
            <a:r>
              <a:rPr spc="-315" dirty="0">
                <a:solidFill>
                  <a:srgbClr val="FFF100"/>
                </a:solidFill>
              </a:rPr>
              <a:t> </a:t>
            </a:r>
            <a:r>
              <a:rPr spc="245" dirty="0">
                <a:solidFill>
                  <a:srgbClr val="FFF100"/>
                </a:solidFill>
              </a:rPr>
              <a:t>-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716000" cy="13716000"/>
            <a:chOff x="0" y="0"/>
            <a:chExt cx="13716000" cy="13716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715999" cy="13715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231425" y="11647505"/>
              <a:ext cx="5161915" cy="1101090"/>
            </a:xfrm>
            <a:custGeom>
              <a:avLst/>
              <a:gdLst/>
              <a:ahLst/>
              <a:cxnLst/>
              <a:rect l="l" t="t" r="r" b="b"/>
              <a:pathLst>
                <a:path w="5161915" h="1101090">
                  <a:moveTo>
                    <a:pt x="5009121" y="0"/>
                  </a:moveTo>
                  <a:lnTo>
                    <a:pt x="152400" y="0"/>
                  </a:lnTo>
                  <a:lnTo>
                    <a:pt x="104363" y="7802"/>
                  </a:lnTo>
                  <a:lnTo>
                    <a:pt x="62544" y="29504"/>
                  </a:lnTo>
                  <a:lnTo>
                    <a:pt x="29504" y="62544"/>
                  </a:lnTo>
                  <a:lnTo>
                    <a:pt x="7802" y="104363"/>
                  </a:lnTo>
                  <a:lnTo>
                    <a:pt x="0" y="152400"/>
                  </a:lnTo>
                  <a:lnTo>
                    <a:pt x="0" y="948575"/>
                  </a:lnTo>
                  <a:lnTo>
                    <a:pt x="7802" y="996612"/>
                  </a:lnTo>
                  <a:lnTo>
                    <a:pt x="29504" y="1038430"/>
                  </a:lnTo>
                  <a:lnTo>
                    <a:pt x="62544" y="1071471"/>
                  </a:lnTo>
                  <a:lnTo>
                    <a:pt x="104363" y="1093172"/>
                  </a:lnTo>
                  <a:lnTo>
                    <a:pt x="152400" y="1100975"/>
                  </a:lnTo>
                  <a:lnTo>
                    <a:pt x="5009121" y="1100975"/>
                  </a:lnTo>
                  <a:lnTo>
                    <a:pt x="5057157" y="1093172"/>
                  </a:lnTo>
                  <a:lnTo>
                    <a:pt x="5098976" y="1071471"/>
                  </a:lnTo>
                  <a:lnTo>
                    <a:pt x="5132016" y="1038430"/>
                  </a:lnTo>
                  <a:lnTo>
                    <a:pt x="5153718" y="996612"/>
                  </a:lnTo>
                  <a:lnTo>
                    <a:pt x="5161521" y="948575"/>
                  </a:lnTo>
                  <a:lnTo>
                    <a:pt x="5161521" y="152400"/>
                  </a:lnTo>
                  <a:lnTo>
                    <a:pt x="5153718" y="104363"/>
                  </a:lnTo>
                  <a:lnTo>
                    <a:pt x="5132016" y="62544"/>
                  </a:lnTo>
                  <a:lnTo>
                    <a:pt x="5098976" y="29504"/>
                  </a:lnTo>
                  <a:lnTo>
                    <a:pt x="5057157" y="7802"/>
                  </a:lnTo>
                  <a:lnTo>
                    <a:pt x="5009121" y="0"/>
                  </a:lnTo>
                  <a:close/>
                </a:path>
              </a:pathLst>
            </a:custGeom>
            <a:solidFill>
              <a:srgbClr val="2D30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253165" y="5507876"/>
              <a:ext cx="5210175" cy="5880100"/>
            </a:xfrm>
            <a:custGeom>
              <a:avLst/>
              <a:gdLst/>
              <a:ahLst/>
              <a:cxnLst/>
              <a:rect l="l" t="t" r="r" b="b"/>
              <a:pathLst>
                <a:path w="5210175" h="5880100">
                  <a:moveTo>
                    <a:pt x="2583699" y="0"/>
                  </a:moveTo>
                  <a:lnTo>
                    <a:pt x="2535832" y="3449"/>
                  </a:lnTo>
                  <a:lnTo>
                    <a:pt x="2488634" y="13101"/>
                  </a:lnTo>
                  <a:lnTo>
                    <a:pt x="2442728" y="28950"/>
                  </a:lnTo>
                  <a:lnTo>
                    <a:pt x="2398737" y="50992"/>
                  </a:lnTo>
                  <a:lnTo>
                    <a:pt x="183019" y="1351560"/>
                  </a:lnTo>
                  <a:lnTo>
                    <a:pt x="142329" y="1379224"/>
                  </a:lnTo>
                  <a:lnTo>
                    <a:pt x="106111" y="1411580"/>
                  </a:lnTo>
                  <a:lnTo>
                    <a:pt x="74675" y="1448086"/>
                  </a:lnTo>
                  <a:lnTo>
                    <a:pt x="48328" y="1488200"/>
                  </a:lnTo>
                  <a:lnTo>
                    <a:pt x="27379" y="1531378"/>
                  </a:lnTo>
                  <a:lnTo>
                    <a:pt x="12135" y="1577078"/>
                  </a:lnTo>
                  <a:lnTo>
                    <a:pt x="2906" y="1624757"/>
                  </a:lnTo>
                  <a:lnTo>
                    <a:pt x="0" y="1673874"/>
                  </a:lnTo>
                  <a:lnTo>
                    <a:pt x="18465" y="4243033"/>
                  </a:lnTo>
                  <a:lnTo>
                    <a:pt x="22078" y="4292106"/>
                  </a:lnTo>
                  <a:lnTo>
                    <a:pt x="31991" y="4339650"/>
                  </a:lnTo>
                  <a:lnTo>
                    <a:pt x="47889" y="4385127"/>
                  </a:lnTo>
                  <a:lnTo>
                    <a:pt x="69456" y="4427999"/>
                  </a:lnTo>
                  <a:lnTo>
                    <a:pt x="96376" y="4467729"/>
                  </a:lnTo>
                  <a:lnTo>
                    <a:pt x="128333" y="4503780"/>
                  </a:lnTo>
                  <a:lnTo>
                    <a:pt x="165011" y="4535613"/>
                  </a:lnTo>
                  <a:lnTo>
                    <a:pt x="206095" y="4562692"/>
                  </a:lnTo>
                  <a:lnTo>
                    <a:pt x="2440292" y="5831270"/>
                  </a:lnTo>
                  <a:lnTo>
                    <a:pt x="2484595" y="5852680"/>
                  </a:lnTo>
                  <a:lnTo>
                    <a:pt x="2530724" y="5867868"/>
                  </a:lnTo>
                  <a:lnTo>
                    <a:pt x="2578056" y="5876841"/>
                  </a:lnTo>
                  <a:lnTo>
                    <a:pt x="2625967" y="5879601"/>
                  </a:lnTo>
                  <a:lnTo>
                    <a:pt x="2673834" y="5876154"/>
                  </a:lnTo>
                  <a:lnTo>
                    <a:pt x="2721032" y="5866504"/>
                  </a:lnTo>
                  <a:lnTo>
                    <a:pt x="2766938" y="5850657"/>
                  </a:lnTo>
                  <a:lnTo>
                    <a:pt x="2810929" y="5828615"/>
                  </a:lnTo>
                  <a:lnTo>
                    <a:pt x="5026647" y="4528034"/>
                  </a:lnTo>
                  <a:lnTo>
                    <a:pt x="5067341" y="4500370"/>
                  </a:lnTo>
                  <a:lnTo>
                    <a:pt x="5103560" y="4468014"/>
                  </a:lnTo>
                  <a:lnTo>
                    <a:pt x="5134997" y="4431508"/>
                  </a:lnTo>
                  <a:lnTo>
                    <a:pt x="5161343" y="4391394"/>
                  </a:lnTo>
                  <a:lnTo>
                    <a:pt x="5182291" y="4348216"/>
                  </a:lnTo>
                  <a:lnTo>
                    <a:pt x="5197532" y="4302516"/>
                  </a:lnTo>
                  <a:lnTo>
                    <a:pt x="5206760" y="4254837"/>
                  </a:lnTo>
                  <a:lnTo>
                    <a:pt x="5209667" y="4205720"/>
                  </a:lnTo>
                  <a:lnTo>
                    <a:pt x="5191201" y="1636561"/>
                  </a:lnTo>
                  <a:lnTo>
                    <a:pt x="5187588" y="1587488"/>
                  </a:lnTo>
                  <a:lnTo>
                    <a:pt x="5177675" y="1539944"/>
                  </a:lnTo>
                  <a:lnTo>
                    <a:pt x="5161777" y="1494468"/>
                  </a:lnTo>
                  <a:lnTo>
                    <a:pt x="5140210" y="1451595"/>
                  </a:lnTo>
                  <a:lnTo>
                    <a:pt x="5113290" y="1411865"/>
                  </a:lnTo>
                  <a:lnTo>
                    <a:pt x="5081333" y="1375814"/>
                  </a:lnTo>
                  <a:lnTo>
                    <a:pt x="5044655" y="1343981"/>
                  </a:lnTo>
                  <a:lnTo>
                    <a:pt x="5003571" y="1316902"/>
                  </a:lnTo>
                  <a:lnTo>
                    <a:pt x="2769374" y="48325"/>
                  </a:lnTo>
                  <a:lnTo>
                    <a:pt x="2725071" y="26915"/>
                  </a:lnTo>
                  <a:lnTo>
                    <a:pt x="2678942" y="11728"/>
                  </a:lnTo>
                  <a:lnTo>
                    <a:pt x="2631610" y="2758"/>
                  </a:lnTo>
                  <a:lnTo>
                    <a:pt x="25836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23055" y="5562757"/>
              <a:ext cx="5069888" cy="5769836"/>
            </a:xfrm>
            <a:prstGeom prst="rect">
              <a:avLst/>
            </a:prstGeom>
          </p:spPr>
        </p:pic>
      </p:grpSp>
      <p:grpSp>
        <p:nvGrpSpPr>
          <p:cNvPr id="7" name="object 10"/>
          <p:cNvGrpSpPr/>
          <p:nvPr/>
        </p:nvGrpSpPr>
        <p:grpSpPr>
          <a:xfrm>
            <a:off x="341918" y="337820"/>
            <a:ext cx="12995275" cy="13040994"/>
            <a:chOff x="341918" y="337820"/>
            <a:chExt cx="12995275" cy="13040994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34182" y="337835"/>
              <a:ext cx="590652" cy="59070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18" y="12748481"/>
              <a:ext cx="625221" cy="62970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32381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17" y="0"/>
                  </a:moveTo>
                  <a:lnTo>
                    <a:pt x="189729" y="4827"/>
                  </a:lnTo>
                  <a:lnTo>
                    <a:pt x="145127" y="18673"/>
                  </a:lnTo>
                  <a:lnTo>
                    <a:pt x="104764" y="40582"/>
                  </a:lnTo>
                  <a:lnTo>
                    <a:pt x="69597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7" y="405649"/>
                  </a:lnTo>
                  <a:lnTo>
                    <a:pt x="104764" y="434664"/>
                  </a:lnTo>
                  <a:lnTo>
                    <a:pt x="145127" y="456573"/>
                  </a:lnTo>
                  <a:lnTo>
                    <a:pt x="189729" y="470419"/>
                  </a:lnTo>
                  <a:lnTo>
                    <a:pt x="237617" y="475246"/>
                  </a:lnTo>
                  <a:lnTo>
                    <a:pt x="285508" y="470419"/>
                  </a:lnTo>
                  <a:lnTo>
                    <a:pt x="330114" y="456573"/>
                  </a:lnTo>
                  <a:lnTo>
                    <a:pt x="370479" y="434664"/>
                  </a:lnTo>
                  <a:lnTo>
                    <a:pt x="405647" y="405649"/>
                  </a:lnTo>
                  <a:lnTo>
                    <a:pt x="434663" y="370482"/>
                  </a:lnTo>
                  <a:lnTo>
                    <a:pt x="456572" y="330119"/>
                  </a:lnTo>
                  <a:lnTo>
                    <a:pt x="470419" y="285516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2" y="145132"/>
                  </a:lnTo>
                  <a:lnTo>
                    <a:pt x="434663" y="104767"/>
                  </a:lnTo>
                  <a:lnTo>
                    <a:pt x="405647" y="69599"/>
                  </a:lnTo>
                  <a:lnTo>
                    <a:pt x="370479" y="40582"/>
                  </a:lnTo>
                  <a:lnTo>
                    <a:pt x="330114" y="18673"/>
                  </a:lnTo>
                  <a:lnTo>
                    <a:pt x="285508" y="4827"/>
                  </a:lnTo>
                  <a:lnTo>
                    <a:pt x="237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1922" y="337820"/>
              <a:ext cx="656163" cy="65615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94524" y="12966698"/>
              <a:ext cx="200177" cy="20017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43688" y="12966698"/>
              <a:ext cx="200177" cy="20017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92850" y="12966698"/>
              <a:ext cx="200177" cy="20017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42008" y="12966698"/>
              <a:ext cx="200177" cy="20017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91171" y="12966698"/>
              <a:ext cx="200177" cy="20017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40333" y="12966698"/>
              <a:ext cx="200177" cy="20017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89497" y="12966698"/>
              <a:ext cx="200177" cy="20017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38653" y="12966698"/>
              <a:ext cx="200177" cy="20017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87817" y="12966698"/>
              <a:ext cx="200177" cy="20017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36980" y="12966698"/>
              <a:ext cx="200177" cy="200177"/>
            </a:xfrm>
            <a:prstGeom prst="rect">
              <a:avLst/>
            </a:prstGeom>
          </p:spPr>
        </p:pic>
      </p:grp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  <p:sp>
        <p:nvSpPr>
          <p:cNvPr id="26" name="object 26"/>
          <p:cNvSpPr txBox="1"/>
          <p:nvPr/>
        </p:nvSpPr>
        <p:spPr>
          <a:xfrm>
            <a:off x="4425596" y="11539382"/>
            <a:ext cx="4865370" cy="1137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300" b="1" spc="525" dirty="0">
                <a:solidFill>
                  <a:srgbClr val="FFF100"/>
                </a:solidFill>
                <a:latin typeface="Trebuchet MS"/>
                <a:cs typeface="Trebuchet MS"/>
              </a:rPr>
              <a:t>NODEMON</a:t>
            </a:r>
            <a:endParaRPr sz="7300">
              <a:latin typeface="Trebuchet MS"/>
              <a:cs typeface="Trebuchet MS"/>
            </a:endParaRPr>
          </a:p>
        </p:txBody>
      </p:sp>
      <p:sp>
        <p:nvSpPr>
          <p:cNvPr id="28" name="Title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715999" cy="13715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617987" rIns="0" bIns="0" rtlCol="0">
            <a:spAutoFit/>
          </a:bodyPr>
          <a:lstStyle/>
          <a:p>
            <a:pPr marL="277495" algn="ctr">
              <a:lnSpc>
                <a:spcPct val="100000"/>
              </a:lnSpc>
              <a:spcBef>
                <a:spcPts val="100"/>
              </a:spcBef>
            </a:pPr>
            <a:r>
              <a:rPr spc="325" dirty="0"/>
              <a:t>Up</a:t>
            </a:r>
            <a:r>
              <a:rPr spc="-350" dirty="0"/>
              <a:t> </a:t>
            </a:r>
            <a:r>
              <a:rPr spc="-20" dirty="0"/>
              <a:t>until</a:t>
            </a:r>
            <a:r>
              <a:rPr spc="-530" dirty="0"/>
              <a:t> </a:t>
            </a:r>
            <a:r>
              <a:rPr spc="140" dirty="0"/>
              <a:t>now</a:t>
            </a:r>
            <a:r>
              <a:rPr spc="-660" dirty="0"/>
              <a:t> </a:t>
            </a:r>
            <a:r>
              <a:rPr spc="70" dirty="0"/>
              <a:t>we've</a:t>
            </a:r>
            <a:r>
              <a:rPr spc="-345" dirty="0"/>
              <a:t> </a:t>
            </a:r>
            <a:r>
              <a:rPr spc="180" dirty="0"/>
              <a:t>faced</a:t>
            </a:r>
            <a:r>
              <a:rPr spc="-350" dirty="0"/>
              <a:t> </a:t>
            </a:r>
            <a:r>
              <a:rPr spc="130" dirty="0"/>
              <a:t>an</a:t>
            </a:r>
            <a:r>
              <a:rPr spc="-345" dirty="0"/>
              <a:t> </a:t>
            </a:r>
            <a:r>
              <a:rPr spc="-10" dirty="0"/>
              <a:t>issue.</a:t>
            </a:r>
          </a:p>
          <a:p>
            <a:pPr marL="277495" algn="ctr">
              <a:lnSpc>
                <a:spcPct val="100000"/>
              </a:lnSpc>
            </a:pPr>
            <a:r>
              <a:rPr spc="175" dirty="0">
                <a:solidFill>
                  <a:srgbClr val="FFF100"/>
                </a:solidFill>
              </a:rPr>
              <a:t>Did</a:t>
            </a:r>
            <a:r>
              <a:rPr spc="-509" dirty="0">
                <a:solidFill>
                  <a:srgbClr val="FFF100"/>
                </a:solidFill>
              </a:rPr>
              <a:t> </a:t>
            </a:r>
            <a:r>
              <a:rPr spc="95" dirty="0">
                <a:solidFill>
                  <a:srgbClr val="FFF100"/>
                </a:solidFill>
              </a:rPr>
              <a:t>you</a:t>
            </a:r>
            <a:r>
              <a:rPr spc="-345" dirty="0">
                <a:solidFill>
                  <a:srgbClr val="FFF100"/>
                </a:solidFill>
              </a:rPr>
              <a:t> </a:t>
            </a:r>
            <a:r>
              <a:rPr spc="80" dirty="0">
                <a:solidFill>
                  <a:srgbClr val="FFF100"/>
                </a:solidFill>
              </a:rPr>
              <a:t>noticed</a:t>
            </a:r>
            <a:r>
              <a:rPr spc="-345" dirty="0">
                <a:solidFill>
                  <a:srgbClr val="FFF100"/>
                </a:solidFill>
              </a:rPr>
              <a:t> </a:t>
            </a:r>
            <a:r>
              <a:rPr spc="-170" dirty="0">
                <a:solidFill>
                  <a:srgbClr val="FFF100"/>
                </a:solidFill>
              </a:rPr>
              <a:t>it</a:t>
            </a:r>
            <a:r>
              <a:rPr spc="-345" dirty="0">
                <a:solidFill>
                  <a:srgbClr val="FFF100"/>
                </a:solidFill>
              </a:rPr>
              <a:t> </a:t>
            </a:r>
            <a:r>
              <a:rPr spc="100" dirty="0">
                <a:solidFill>
                  <a:srgbClr val="FFF100"/>
                </a:solidFill>
              </a:rPr>
              <a:t>already</a:t>
            </a:r>
            <a:r>
              <a:rPr spc="-505" dirty="0">
                <a:solidFill>
                  <a:srgbClr val="FFF100"/>
                </a:solidFill>
              </a:rPr>
              <a:t> </a:t>
            </a:r>
            <a:r>
              <a:rPr spc="225" dirty="0">
                <a:solidFill>
                  <a:srgbClr val="FFF100"/>
                </a:solidFill>
              </a:rPr>
              <a:t>?</a:t>
            </a:r>
          </a:p>
        </p:txBody>
      </p:sp>
      <p:grpSp>
        <p:nvGrpSpPr>
          <p:cNvPr id="4" name="object 5"/>
          <p:cNvGrpSpPr/>
          <p:nvPr/>
        </p:nvGrpSpPr>
        <p:grpSpPr>
          <a:xfrm>
            <a:off x="341919" y="337820"/>
            <a:ext cx="13039725" cy="13040994"/>
            <a:chOff x="341919" y="337820"/>
            <a:chExt cx="13039725" cy="13040994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34182" y="337835"/>
              <a:ext cx="590652" cy="5907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919" y="12748481"/>
              <a:ext cx="625221" cy="62970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32381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29" y="0"/>
                  </a:moveTo>
                  <a:lnTo>
                    <a:pt x="189738" y="4827"/>
                  </a:lnTo>
                  <a:lnTo>
                    <a:pt x="145132" y="18673"/>
                  </a:lnTo>
                  <a:lnTo>
                    <a:pt x="104767" y="40582"/>
                  </a:lnTo>
                  <a:lnTo>
                    <a:pt x="69599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9" y="405649"/>
                  </a:lnTo>
                  <a:lnTo>
                    <a:pt x="104767" y="434664"/>
                  </a:lnTo>
                  <a:lnTo>
                    <a:pt x="145132" y="456573"/>
                  </a:lnTo>
                  <a:lnTo>
                    <a:pt x="189738" y="470419"/>
                  </a:lnTo>
                  <a:lnTo>
                    <a:pt x="237629" y="475246"/>
                  </a:lnTo>
                  <a:lnTo>
                    <a:pt x="285516" y="470419"/>
                  </a:lnTo>
                  <a:lnTo>
                    <a:pt x="330119" y="456573"/>
                  </a:lnTo>
                  <a:lnTo>
                    <a:pt x="370482" y="434664"/>
                  </a:lnTo>
                  <a:lnTo>
                    <a:pt x="405649" y="405649"/>
                  </a:lnTo>
                  <a:lnTo>
                    <a:pt x="434664" y="370482"/>
                  </a:lnTo>
                  <a:lnTo>
                    <a:pt x="456573" y="330119"/>
                  </a:lnTo>
                  <a:lnTo>
                    <a:pt x="470419" y="285516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3" y="145132"/>
                  </a:lnTo>
                  <a:lnTo>
                    <a:pt x="434664" y="104767"/>
                  </a:lnTo>
                  <a:lnTo>
                    <a:pt x="405649" y="69599"/>
                  </a:lnTo>
                  <a:lnTo>
                    <a:pt x="370482" y="40582"/>
                  </a:lnTo>
                  <a:lnTo>
                    <a:pt x="330119" y="18673"/>
                  </a:lnTo>
                  <a:lnTo>
                    <a:pt x="285516" y="4827"/>
                  </a:lnTo>
                  <a:lnTo>
                    <a:pt x="237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22" y="337820"/>
              <a:ext cx="656163" cy="6561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38546" y="12963250"/>
              <a:ext cx="200177" cy="20017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87710" y="12963250"/>
              <a:ext cx="200177" cy="20017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36873" y="12963250"/>
              <a:ext cx="200177" cy="20017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86030" y="12963250"/>
              <a:ext cx="200177" cy="20017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35193" y="12963250"/>
              <a:ext cx="200177" cy="20017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84356" y="12963250"/>
              <a:ext cx="200177" cy="20017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33520" y="12963250"/>
              <a:ext cx="200177" cy="20017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82676" y="12963250"/>
              <a:ext cx="200177" cy="20017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31840" y="12963250"/>
              <a:ext cx="200177" cy="20017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81002" y="12963250"/>
              <a:ext cx="200177" cy="200177"/>
            </a:xfrm>
            <a:prstGeom prst="rect">
              <a:avLst/>
            </a:prstGeom>
          </p:spPr>
        </p:pic>
      </p:grp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715999" cy="13715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92337" y="4571417"/>
            <a:ext cx="11331575" cy="35610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dirty="0"/>
              <a:t>Everytime</a:t>
            </a:r>
            <a:r>
              <a:rPr spc="-470" dirty="0"/>
              <a:t> </a:t>
            </a:r>
            <a:r>
              <a:rPr spc="145" dirty="0"/>
              <a:t>we</a:t>
            </a:r>
            <a:r>
              <a:rPr spc="-305" dirty="0"/>
              <a:t> </a:t>
            </a:r>
            <a:r>
              <a:rPr spc="254" dirty="0">
                <a:solidFill>
                  <a:srgbClr val="2D3092"/>
                </a:solidFill>
              </a:rPr>
              <a:t>change</a:t>
            </a:r>
            <a:r>
              <a:rPr spc="-310" dirty="0">
                <a:solidFill>
                  <a:srgbClr val="2D3092"/>
                </a:solidFill>
              </a:rPr>
              <a:t> </a:t>
            </a:r>
            <a:r>
              <a:rPr spc="280" dirty="0">
                <a:solidFill>
                  <a:srgbClr val="2D3092"/>
                </a:solidFill>
              </a:rPr>
              <a:t>some</a:t>
            </a:r>
            <a:r>
              <a:rPr spc="-310" dirty="0">
                <a:solidFill>
                  <a:srgbClr val="2D3092"/>
                </a:solidFill>
              </a:rPr>
              <a:t> </a:t>
            </a:r>
            <a:r>
              <a:rPr spc="35" dirty="0">
                <a:solidFill>
                  <a:srgbClr val="2D3092"/>
                </a:solidFill>
              </a:rPr>
              <a:t>part </a:t>
            </a:r>
            <a:r>
              <a:rPr spc="60" dirty="0">
                <a:solidFill>
                  <a:srgbClr val="2D3092"/>
                </a:solidFill>
              </a:rPr>
              <a:t>of</a:t>
            </a:r>
            <a:r>
              <a:rPr spc="-434" dirty="0">
                <a:solidFill>
                  <a:srgbClr val="2D3092"/>
                </a:solidFill>
              </a:rPr>
              <a:t> </a:t>
            </a:r>
            <a:r>
              <a:rPr dirty="0">
                <a:solidFill>
                  <a:srgbClr val="2D3092"/>
                </a:solidFill>
              </a:rPr>
              <a:t>our</a:t>
            </a:r>
            <a:r>
              <a:rPr spc="-445" dirty="0">
                <a:solidFill>
                  <a:srgbClr val="2D3092"/>
                </a:solidFill>
              </a:rPr>
              <a:t> </a:t>
            </a:r>
            <a:r>
              <a:rPr spc="220" dirty="0">
                <a:solidFill>
                  <a:srgbClr val="2D3092"/>
                </a:solidFill>
              </a:rPr>
              <a:t>code</a:t>
            </a:r>
          </a:p>
          <a:p>
            <a:pPr marL="1997075" marR="1989455" algn="ctr">
              <a:lnSpc>
                <a:spcPct val="100000"/>
              </a:lnSpc>
            </a:pPr>
            <a:r>
              <a:rPr spc="229" dirty="0"/>
              <a:t>and</a:t>
            </a:r>
            <a:r>
              <a:rPr spc="-505" dirty="0"/>
              <a:t> </a:t>
            </a:r>
            <a:r>
              <a:rPr spc="145" dirty="0"/>
              <a:t>we</a:t>
            </a:r>
            <a:r>
              <a:rPr spc="-345" dirty="0"/>
              <a:t> </a:t>
            </a:r>
            <a:r>
              <a:rPr spc="195" dirty="0"/>
              <a:t>had</a:t>
            </a:r>
            <a:r>
              <a:rPr spc="-345" dirty="0"/>
              <a:t> </a:t>
            </a:r>
            <a:r>
              <a:rPr dirty="0"/>
              <a:t>to</a:t>
            </a:r>
            <a:r>
              <a:rPr spc="-345" dirty="0"/>
              <a:t> </a:t>
            </a:r>
            <a:r>
              <a:rPr spc="-105" dirty="0">
                <a:solidFill>
                  <a:srgbClr val="FFF100"/>
                </a:solidFill>
              </a:rPr>
              <a:t>re-</a:t>
            </a:r>
            <a:r>
              <a:rPr spc="35" dirty="0">
                <a:solidFill>
                  <a:srgbClr val="FFF100"/>
                </a:solidFill>
              </a:rPr>
              <a:t>run </a:t>
            </a:r>
            <a:r>
              <a:rPr spc="195" dirty="0"/>
              <a:t>again</a:t>
            </a:r>
            <a:r>
              <a:rPr spc="-254" dirty="0"/>
              <a:t> </a:t>
            </a:r>
            <a:r>
              <a:rPr dirty="0"/>
              <a:t>right</a:t>
            </a:r>
            <a:r>
              <a:rPr spc="-250" dirty="0"/>
              <a:t> </a:t>
            </a:r>
            <a:r>
              <a:rPr spc="225" dirty="0"/>
              <a:t>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05563" y="8107097"/>
            <a:ext cx="4706620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800" b="1" spc="60" dirty="0">
                <a:solidFill>
                  <a:srgbClr val="FFF100"/>
                </a:solidFill>
                <a:latin typeface="Trebuchet MS"/>
                <a:cs typeface="Trebuchet MS"/>
              </a:rPr>
              <a:t>Isn't</a:t>
            </a:r>
            <a:r>
              <a:rPr sz="5800" b="1" spc="-350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5800" b="1" spc="-170" dirty="0">
                <a:solidFill>
                  <a:srgbClr val="FFF100"/>
                </a:solidFill>
                <a:latin typeface="Trebuchet MS"/>
                <a:cs typeface="Trebuchet MS"/>
              </a:rPr>
              <a:t>it</a:t>
            </a:r>
            <a:r>
              <a:rPr sz="5800" b="1" spc="-345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5800" b="1" dirty="0">
                <a:solidFill>
                  <a:srgbClr val="FFF100"/>
                </a:solidFill>
                <a:latin typeface="Trebuchet MS"/>
                <a:cs typeface="Trebuchet MS"/>
              </a:rPr>
              <a:t>tiring</a:t>
            </a:r>
            <a:r>
              <a:rPr sz="5800" b="1" spc="-350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5800" b="1" spc="225" dirty="0">
                <a:solidFill>
                  <a:srgbClr val="FFF100"/>
                </a:solidFill>
                <a:latin typeface="Trebuchet MS"/>
                <a:cs typeface="Trebuchet MS"/>
              </a:rPr>
              <a:t>?</a:t>
            </a:r>
            <a:endParaRPr sz="5800">
              <a:latin typeface="Trebuchet MS"/>
              <a:cs typeface="Trebuchet MS"/>
            </a:endParaRPr>
          </a:p>
        </p:txBody>
      </p:sp>
      <p:grpSp>
        <p:nvGrpSpPr>
          <p:cNvPr id="5" name="object 6"/>
          <p:cNvGrpSpPr/>
          <p:nvPr/>
        </p:nvGrpSpPr>
        <p:grpSpPr>
          <a:xfrm>
            <a:off x="341919" y="337820"/>
            <a:ext cx="13031469" cy="13040994"/>
            <a:chOff x="341919" y="337820"/>
            <a:chExt cx="13031469" cy="1304099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34182" y="337835"/>
              <a:ext cx="590639" cy="5907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919" y="12748481"/>
              <a:ext cx="625221" cy="62970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32381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17" y="0"/>
                  </a:moveTo>
                  <a:lnTo>
                    <a:pt x="189729" y="4827"/>
                  </a:lnTo>
                  <a:lnTo>
                    <a:pt x="145127" y="18673"/>
                  </a:lnTo>
                  <a:lnTo>
                    <a:pt x="104764" y="40582"/>
                  </a:lnTo>
                  <a:lnTo>
                    <a:pt x="69597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7" y="405649"/>
                  </a:lnTo>
                  <a:lnTo>
                    <a:pt x="104764" y="434664"/>
                  </a:lnTo>
                  <a:lnTo>
                    <a:pt x="145127" y="456573"/>
                  </a:lnTo>
                  <a:lnTo>
                    <a:pt x="189729" y="470419"/>
                  </a:lnTo>
                  <a:lnTo>
                    <a:pt x="237617" y="475246"/>
                  </a:lnTo>
                  <a:lnTo>
                    <a:pt x="285508" y="470419"/>
                  </a:lnTo>
                  <a:lnTo>
                    <a:pt x="330114" y="456573"/>
                  </a:lnTo>
                  <a:lnTo>
                    <a:pt x="370479" y="434664"/>
                  </a:lnTo>
                  <a:lnTo>
                    <a:pt x="405647" y="405649"/>
                  </a:lnTo>
                  <a:lnTo>
                    <a:pt x="434663" y="370482"/>
                  </a:lnTo>
                  <a:lnTo>
                    <a:pt x="456572" y="330119"/>
                  </a:lnTo>
                  <a:lnTo>
                    <a:pt x="470419" y="285516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2" y="145132"/>
                  </a:lnTo>
                  <a:lnTo>
                    <a:pt x="434663" y="104767"/>
                  </a:lnTo>
                  <a:lnTo>
                    <a:pt x="405647" y="69599"/>
                  </a:lnTo>
                  <a:lnTo>
                    <a:pt x="370479" y="40582"/>
                  </a:lnTo>
                  <a:lnTo>
                    <a:pt x="330114" y="18673"/>
                  </a:lnTo>
                  <a:lnTo>
                    <a:pt x="285508" y="4827"/>
                  </a:lnTo>
                  <a:lnTo>
                    <a:pt x="237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22" y="337820"/>
              <a:ext cx="656163" cy="65615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30466" y="12966698"/>
              <a:ext cx="200177" cy="20017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79630" y="12966698"/>
              <a:ext cx="200177" cy="20017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28793" y="12966698"/>
              <a:ext cx="200177" cy="20017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77956" y="12966698"/>
              <a:ext cx="200177" cy="20017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27107" y="12966698"/>
              <a:ext cx="200190" cy="20017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76269" y="12966698"/>
              <a:ext cx="200190" cy="20017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25433" y="12966698"/>
              <a:ext cx="200177" cy="20017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74596" y="12966698"/>
              <a:ext cx="200177" cy="20017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23759" y="12966698"/>
              <a:ext cx="200177" cy="20017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72922" y="12966698"/>
              <a:ext cx="200177" cy="200177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715999" cy="13715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24713" y="5013374"/>
            <a:ext cx="10466070" cy="35610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8905" marR="120650" algn="ctr">
              <a:lnSpc>
                <a:spcPct val="100000"/>
              </a:lnSpc>
              <a:spcBef>
                <a:spcPts val="100"/>
              </a:spcBef>
            </a:pPr>
            <a:r>
              <a:rPr spc="365" dirty="0"/>
              <a:t>We</a:t>
            </a:r>
            <a:r>
              <a:rPr spc="-330" dirty="0"/>
              <a:t> </a:t>
            </a:r>
            <a:r>
              <a:rPr spc="185" dirty="0"/>
              <a:t>can</a:t>
            </a:r>
            <a:r>
              <a:rPr spc="-325" dirty="0"/>
              <a:t> </a:t>
            </a:r>
            <a:r>
              <a:rPr spc="100" dirty="0">
                <a:solidFill>
                  <a:srgbClr val="2D3092"/>
                </a:solidFill>
              </a:rPr>
              <a:t>easily</a:t>
            </a:r>
            <a:r>
              <a:rPr spc="-484" dirty="0">
                <a:solidFill>
                  <a:srgbClr val="2D3092"/>
                </a:solidFill>
              </a:rPr>
              <a:t> </a:t>
            </a:r>
            <a:r>
              <a:rPr spc="165" dirty="0">
                <a:solidFill>
                  <a:srgbClr val="2D3092"/>
                </a:solidFill>
              </a:rPr>
              <a:t>end</a:t>
            </a:r>
            <a:r>
              <a:rPr spc="-325" dirty="0">
                <a:solidFill>
                  <a:srgbClr val="2D3092"/>
                </a:solidFill>
              </a:rPr>
              <a:t> </a:t>
            </a:r>
            <a:r>
              <a:rPr dirty="0"/>
              <a:t>this</a:t>
            </a:r>
            <a:r>
              <a:rPr spc="-330" dirty="0"/>
              <a:t> </a:t>
            </a:r>
            <a:r>
              <a:rPr spc="-105" dirty="0">
                <a:solidFill>
                  <a:srgbClr val="FFF100"/>
                </a:solidFill>
              </a:rPr>
              <a:t>re-</a:t>
            </a:r>
            <a:r>
              <a:rPr spc="35" dirty="0">
                <a:solidFill>
                  <a:srgbClr val="FFF100"/>
                </a:solidFill>
              </a:rPr>
              <a:t>run </a:t>
            </a:r>
            <a:r>
              <a:rPr spc="165" dirty="0">
                <a:solidFill>
                  <a:srgbClr val="FFF100"/>
                </a:solidFill>
              </a:rPr>
              <a:t>process</a:t>
            </a:r>
            <a:r>
              <a:rPr spc="-350" dirty="0">
                <a:solidFill>
                  <a:srgbClr val="FFF100"/>
                </a:solidFill>
              </a:rPr>
              <a:t> </a:t>
            </a:r>
            <a:r>
              <a:rPr spc="110" dirty="0"/>
              <a:t>by</a:t>
            </a:r>
            <a:r>
              <a:rPr spc="-505" dirty="0"/>
              <a:t> </a:t>
            </a:r>
            <a:r>
              <a:rPr spc="220" dirty="0"/>
              <a:t>using</a:t>
            </a:r>
            <a:r>
              <a:rPr spc="-350" dirty="0"/>
              <a:t> </a:t>
            </a:r>
            <a:r>
              <a:rPr spc="215" dirty="0"/>
              <a:t>a</a:t>
            </a:r>
            <a:r>
              <a:rPr spc="-350" dirty="0"/>
              <a:t> </a:t>
            </a:r>
            <a:r>
              <a:rPr spc="265" dirty="0"/>
              <a:t>package </a:t>
            </a:r>
            <a:r>
              <a:rPr spc="185" dirty="0">
                <a:solidFill>
                  <a:srgbClr val="FFF100"/>
                </a:solidFill>
              </a:rPr>
              <a:t>call</a:t>
            </a:r>
            <a:r>
              <a:rPr spc="-525" dirty="0">
                <a:solidFill>
                  <a:srgbClr val="FFF100"/>
                </a:solidFill>
              </a:rPr>
              <a:t> </a:t>
            </a:r>
            <a:r>
              <a:rPr spc="55" dirty="0">
                <a:solidFill>
                  <a:srgbClr val="FFF100"/>
                </a:solidFill>
              </a:rPr>
              <a:t>nodemon.</a:t>
            </a:r>
          </a:p>
          <a:p>
            <a:pPr algn="ctr">
              <a:lnSpc>
                <a:spcPct val="100000"/>
              </a:lnSpc>
            </a:pPr>
            <a:r>
              <a:rPr spc="405" dirty="0">
                <a:solidFill>
                  <a:srgbClr val="2D3092"/>
                </a:solidFill>
              </a:rPr>
              <a:t>So</a:t>
            </a:r>
            <a:r>
              <a:rPr spc="-335" dirty="0">
                <a:solidFill>
                  <a:srgbClr val="2D3092"/>
                </a:solidFill>
              </a:rPr>
              <a:t> </a:t>
            </a:r>
            <a:r>
              <a:rPr spc="125" dirty="0">
                <a:solidFill>
                  <a:srgbClr val="2D3092"/>
                </a:solidFill>
              </a:rPr>
              <a:t>how</a:t>
            </a:r>
            <a:r>
              <a:rPr spc="-495" dirty="0">
                <a:solidFill>
                  <a:srgbClr val="2D3092"/>
                </a:solidFill>
              </a:rPr>
              <a:t> </a:t>
            </a:r>
            <a:r>
              <a:rPr dirty="0">
                <a:solidFill>
                  <a:srgbClr val="2D3092"/>
                </a:solidFill>
              </a:rPr>
              <a:t>to</a:t>
            </a:r>
            <a:r>
              <a:rPr spc="-335" dirty="0">
                <a:solidFill>
                  <a:srgbClr val="2D3092"/>
                </a:solidFill>
              </a:rPr>
              <a:t> </a:t>
            </a:r>
            <a:r>
              <a:rPr spc="215" dirty="0">
                <a:solidFill>
                  <a:srgbClr val="2D3092"/>
                </a:solidFill>
              </a:rPr>
              <a:t>use</a:t>
            </a:r>
            <a:r>
              <a:rPr spc="-335" dirty="0">
                <a:solidFill>
                  <a:srgbClr val="2D3092"/>
                </a:solidFill>
              </a:rPr>
              <a:t> </a:t>
            </a:r>
            <a:r>
              <a:rPr dirty="0">
                <a:solidFill>
                  <a:srgbClr val="2D3092"/>
                </a:solidFill>
              </a:rPr>
              <a:t>this</a:t>
            </a:r>
            <a:r>
              <a:rPr spc="-335" dirty="0">
                <a:solidFill>
                  <a:srgbClr val="2D3092"/>
                </a:solidFill>
              </a:rPr>
              <a:t> </a:t>
            </a:r>
            <a:r>
              <a:rPr spc="215" dirty="0">
                <a:solidFill>
                  <a:srgbClr val="2D3092"/>
                </a:solidFill>
              </a:rPr>
              <a:t>nodemon</a:t>
            </a:r>
            <a:r>
              <a:rPr spc="-335" dirty="0">
                <a:solidFill>
                  <a:srgbClr val="2D3092"/>
                </a:solidFill>
              </a:rPr>
              <a:t> </a:t>
            </a:r>
            <a:r>
              <a:rPr spc="225" dirty="0">
                <a:solidFill>
                  <a:srgbClr val="2D3092"/>
                </a:solidFill>
              </a:rPr>
              <a:t>?</a:t>
            </a:r>
          </a:p>
        </p:txBody>
      </p:sp>
      <p:grpSp>
        <p:nvGrpSpPr>
          <p:cNvPr id="4" name="object 5"/>
          <p:cNvGrpSpPr/>
          <p:nvPr/>
        </p:nvGrpSpPr>
        <p:grpSpPr>
          <a:xfrm>
            <a:off x="341919" y="337820"/>
            <a:ext cx="13095605" cy="13040994"/>
            <a:chOff x="341919" y="337820"/>
            <a:chExt cx="13095605" cy="13040994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34182" y="337835"/>
              <a:ext cx="590639" cy="5907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919" y="12748481"/>
              <a:ext cx="625221" cy="62970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32381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17" y="0"/>
                  </a:moveTo>
                  <a:lnTo>
                    <a:pt x="189729" y="4827"/>
                  </a:lnTo>
                  <a:lnTo>
                    <a:pt x="145127" y="18673"/>
                  </a:lnTo>
                  <a:lnTo>
                    <a:pt x="104764" y="40582"/>
                  </a:lnTo>
                  <a:lnTo>
                    <a:pt x="69597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7" y="405649"/>
                  </a:lnTo>
                  <a:lnTo>
                    <a:pt x="104764" y="434664"/>
                  </a:lnTo>
                  <a:lnTo>
                    <a:pt x="145127" y="456573"/>
                  </a:lnTo>
                  <a:lnTo>
                    <a:pt x="189729" y="470419"/>
                  </a:lnTo>
                  <a:lnTo>
                    <a:pt x="237617" y="475246"/>
                  </a:lnTo>
                  <a:lnTo>
                    <a:pt x="285508" y="470419"/>
                  </a:lnTo>
                  <a:lnTo>
                    <a:pt x="330114" y="456573"/>
                  </a:lnTo>
                  <a:lnTo>
                    <a:pt x="370479" y="434664"/>
                  </a:lnTo>
                  <a:lnTo>
                    <a:pt x="405647" y="405649"/>
                  </a:lnTo>
                  <a:lnTo>
                    <a:pt x="434663" y="370482"/>
                  </a:lnTo>
                  <a:lnTo>
                    <a:pt x="456572" y="330119"/>
                  </a:lnTo>
                  <a:lnTo>
                    <a:pt x="470419" y="285516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2" y="145132"/>
                  </a:lnTo>
                  <a:lnTo>
                    <a:pt x="434663" y="104767"/>
                  </a:lnTo>
                  <a:lnTo>
                    <a:pt x="405647" y="69599"/>
                  </a:lnTo>
                  <a:lnTo>
                    <a:pt x="370479" y="40582"/>
                  </a:lnTo>
                  <a:lnTo>
                    <a:pt x="330114" y="18673"/>
                  </a:lnTo>
                  <a:lnTo>
                    <a:pt x="285508" y="4827"/>
                  </a:lnTo>
                  <a:lnTo>
                    <a:pt x="237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22" y="337820"/>
              <a:ext cx="656163" cy="6561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94686" y="12947046"/>
              <a:ext cx="200190" cy="20017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43850" y="12947046"/>
              <a:ext cx="200190" cy="20017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93012" y="12947046"/>
              <a:ext cx="200177" cy="20017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42176" y="12947046"/>
              <a:ext cx="200177" cy="20017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91338" y="12947046"/>
              <a:ext cx="200177" cy="20017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40502" y="12947046"/>
              <a:ext cx="200177" cy="20017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89665" y="12947046"/>
              <a:ext cx="200177" cy="20017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38827" y="12947046"/>
              <a:ext cx="200177" cy="20017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87979" y="12947046"/>
              <a:ext cx="200190" cy="20017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37141" y="12947046"/>
              <a:ext cx="200190" cy="200177"/>
            </a:xfrm>
            <a:prstGeom prst="rect">
              <a:avLst/>
            </a:prstGeom>
          </p:spPr>
        </p:pic>
      </p:grp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712316" cy="13715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67594" y="2803574"/>
            <a:ext cx="9379585" cy="444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284480" algn="ctr">
              <a:lnSpc>
                <a:spcPct val="100000"/>
              </a:lnSpc>
              <a:spcBef>
                <a:spcPts val="100"/>
              </a:spcBef>
            </a:pPr>
            <a:r>
              <a:rPr spc="-305" dirty="0">
                <a:solidFill>
                  <a:srgbClr val="FFF100"/>
                </a:solidFill>
              </a:rPr>
              <a:t>`npm</a:t>
            </a:r>
            <a:r>
              <a:rPr spc="-360" dirty="0">
                <a:solidFill>
                  <a:srgbClr val="FFF100"/>
                </a:solidFill>
              </a:rPr>
              <a:t> </a:t>
            </a:r>
            <a:r>
              <a:rPr spc="70" dirty="0">
                <a:solidFill>
                  <a:srgbClr val="FFF100"/>
                </a:solidFill>
              </a:rPr>
              <a:t>install</a:t>
            </a:r>
            <a:r>
              <a:rPr spc="-535" dirty="0">
                <a:solidFill>
                  <a:srgbClr val="FFF100"/>
                </a:solidFill>
              </a:rPr>
              <a:t> </a:t>
            </a:r>
            <a:r>
              <a:rPr spc="445" dirty="0">
                <a:solidFill>
                  <a:srgbClr val="FFF100"/>
                </a:solidFill>
              </a:rPr>
              <a:t>-</a:t>
            </a:r>
            <a:r>
              <a:rPr spc="610" dirty="0">
                <a:solidFill>
                  <a:srgbClr val="FFF100"/>
                </a:solidFill>
              </a:rPr>
              <a:t>g</a:t>
            </a:r>
            <a:r>
              <a:rPr spc="-355" dirty="0">
                <a:solidFill>
                  <a:srgbClr val="FFF100"/>
                </a:solidFill>
              </a:rPr>
              <a:t> </a:t>
            </a:r>
            <a:r>
              <a:rPr spc="-30" dirty="0">
                <a:solidFill>
                  <a:srgbClr val="FFF100"/>
                </a:solidFill>
              </a:rPr>
              <a:t>nodemon` </a:t>
            </a:r>
            <a:r>
              <a:rPr spc="70" dirty="0"/>
              <a:t>will</a:t>
            </a:r>
            <a:r>
              <a:rPr spc="-525" dirty="0"/>
              <a:t> </a:t>
            </a:r>
            <a:r>
              <a:rPr spc="100" dirty="0">
                <a:solidFill>
                  <a:srgbClr val="2D3092"/>
                </a:solidFill>
              </a:rPr>
              <a:t>installed</a:t>
            </a:r>
            <a:r>
              <a:rPr spc="-340" dirty="0">
                <a:solidFill>
                  <a:srgbClr val="2D3092"/>
                </a:solidFill>
              </a:rPr>
              <a:t> </a:t>
            </a:r>
            <a:r>
              <a:rPr spc="55" dirty="0">
                <a:solidFill>
                  <a:srgbClr val="2D3092"/>
                </a:solidFill>
              </a:rPr>
              <a:t>nodemon, </a:t>
            </a:r>
            <a:r>
              <a:rPr spc="120" dirty="0"/>
              <a:t>but</a:t>
            </a:r>
            <a:r>
              <a:rPr spc="-495" dirty="0"/>
              <a:t> </a:t>
            </a:r>
            <a:r>
              <a:rPr spc="105" dirty="0"/>
              <a:t>what</a:t>
            </a:r>
            <a:r>
              <a:rPr spc="-335" dirty="0"/>
              <a:t> </a:t>
            </a:r>
            <a:r>
              <a:rPr spc="60" dirty="0"/>
              <a:t>is</a:t>
            </a:r>
            <a:r>
              <a:rPr spc="-330" dirty="0"/>
              <a:t> </a:t>
            </a:r>
            <a:r>
              <a:rPr dirty="0"/>
              <a:t>the</a:t>
            </a:r>
            <a:r>
              <a:rPr spc="-335" dirty="0"/>
              <a:t> </a:t>
            </a:r>
            <a:r>
              <a:rPr spc="-665" dirty="0">
                <a:solidFill>
                  <a:srgbClr val="FFF100"/>
                </a:solidFill>
              </a:rPr>
              <a:t>`-</a:t>
            </a:r>
            <a:r>
              <a:rPr spc="-760" dirty="0">
                <a:solidFill>
                  <a:srgbClr val="FFF100"/>
                </a:solidFill>
              </a:rPr>
              <a:t>g`</a:t>
            </a:r>
            <a:r>
              <a:rPr spc="-335" dirty="0">
                <a:solidFill>
                  <a:srgbClr val="FFF100"/>
                </a:solidFill>
              </a:rPr>
              <a:t> </a:t>
            </a:r>
            <a:r>
              <a:rPr spc="225" dirty="0">
                <a:solidFill>
                  <a:srgbClr val="FFF100"/>
                </a:solidFill>
              </a:rPr>
              <a:t>?</a:t>
            </a:r>
          </a:p>
          <a:p>
            <a:pPr marL="12700" marR="5080" algn="ctr">
              <a:lnSpc>
                <a:spcPct val="100000"/>
              </a:lnSpc>
            </a:pPr>
            <a:r>
              <a:rPr spc="325" dirty="0"/>
              <a:t>Up</a:t>
            </a:r>
            <a:r>
              <a:rPr spc="-340" dirty="0"/>
              <a:t> </a:t>
            </a:r>
            <a:r>
              <a:rPr spc="-20" dirty="0"/>
              <a:t>until</a:t>
            </a:r>
            <a:r>
              <a:rPr spc="-525" dirty="0"/>
              <a:t> </a:t>
            </a:r>
            <a:r>
              <a:rPr spc="140" dirty="0"/>
              <a:t>now</a:t>
            </a:r>
            <a:r>
              <a:rPr spc="-650" dirty="0"/>
              <a:t> </a:t>
            </a:r>
            <a:r>
              <a:rPr spc="145" dirty="0"/>
              <a:t>we</a:t>
            </a:r>
            <a:r>
              <a:rPr spc="-340" dirty="0"/>
              <a:t> </a:t>
            </a:r>
            <a:r>
              <a:rPr spc="-10" dirty="0"/>
              <a:t>never</a:t>
            </a:r>
            <a:r>
              <a:rPr spc="-475" dirty="0"/>
              <a:t> </a:t>
            </a:r>
            <a:r>
              <a:rPr spc="240" dirty="0"/>
              <a:t>saw </a:t>
            </a:r>
            <a:r>
              <a:rPr spc="180" dirty="0"/>
              <a:t>something</a:t>
            </a:r>
            <a:r>
              <a:rPr spc="-295" dirty="0"/>
              <a:t> </a:t>
            </a:r>
            <a:r>
              <a:rPr spc="-20" dirty="0"/>
              <a:t>like</a:t>
            </a:r>
            <a:r>
              <a:rPr spc="-290" dirty="0"/>
              <a:t> </a:t>
            </a:r>
            <a:r>
              <a:rPr dirty="0"/>
              <a:t>this</a:t>
            </a:r>
            <a:r>
              <a:rPr spc="-290" dirty="0"/>
              <a:t> </a:t>
            </a:r>
            <a:r>
              <a:rPr dirty="0"/>
              <a:t>right</a:t>
            </a:r>
            <a:r>
              <a:rPr spc="-290" dirty="0"/>
              <a:t> </a:t>
            </a:r>
            <a:r>
              <a:rPr spc="225" dirty="0"/>
              <a:t>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90047" y="7223174"/>
            <a:ext cx="8914765" cy="35610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5800" b="1" spc="-665" dirty="0">
                <a:solidFill>
                  <a:srgbClr val="FFF100"/>
                </a:solidFill>
                <a:latin typeface="Trebuchet MS"/>
                <a:cs typeface="Trebuchet MS"/>
              </a:rPr>
              <a:t>`-</a:t>
            </a:r>
            <a:r>
              <a:rPr sz="5800" b="1" spc="-760" dirty="0">
                <a:solidFill>
                  <a:srgbClr val="FFF100"/>
                </a:solidFill>
                <a:latin typeface="Trebuchet MS"/>
                <a:cs typeface="Trebuchet MS"/>
              </a:rPr>
              <a:t>g`</a:t>
            </a:r>
            <a:r>
              <a:rPr sz="5800" b="1" spc="-350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5800" b="1" spc="240" dirty="0">
                <a:solidFill>
                  <a:srgbClr val="FFF100"/>
                </a:solidFill>
                <a:latin typeface="Trebuchet MS"/>
                <a:cs typeface="Trebuchet MS"/>
              </a:rPr>
              <a:t>means</a:t>
            </a:r>
            <a:r>
              <a:rPr sz="5800" b="1" spc="-350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5800" b="1" spc="120" dirty="0">
                <a:solidFill>
                  <a:srgbClr val="FFF100"/>
                </a:solidFill>
                <a:latin typeface="Trebuchet MS"/>
                <a:cs typeface="Trebuchet MS"/>
              </a:rPr>
              <a:t>global.</a:t>
            </a:r>
            <a:endParaRPr sz="5800">
              <a:latin typeface="Trebuchet MS"/>
              <a:cs typeface="Trebuchet MS"/>
            </a:endParaRPr>
          </a:p>
          <a:p>
            <a:pPr marL="12065" marR="5080" algn="ctr">
              <a:lnSpc>
                <a:spcPct val="100000"/>
              </a:lnSpc>
            </a:pPr>
            <a:r>
              <a:rPr sz="5800" b="1" spc="145" dirty="0">
                <a:solidFill>
                  <a:srgbClr val="FFFFFF"/>
                </a:solidFill>
                <a:latin typeface="Trebuchet MS"/>
                <a:cs typeface="Trebuchet MS"/>
              </a:rPr>
              <a:t>Installing</a:t>
            </a:r>
            <a:r>
              <a:rPr sz="5800" b="1" spc="-3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800" b="1" spc="220" dirty="0">
                <a:solidFill>
                  <a:srgbClr val="FFFFFF"/>
                </a:solidFill>
                <a:latin typeface="Trebuchet MS"/>
                <a:cs typeface="Trebuchet MS"/>
              </a:rPr>
              <a:t>globally</a:t>
            </a:r>
            <a:r>
              <a:rPr sz="5800" b="1" spc="-5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800" b="1" spc="229" dirty="0">
                <a:solidFill>
                  <a:srgbClr val="FFFFFF"/>
                </a:solidFill>
                <a:latin typeface="Trebuchet MS"/>
                <a:cs typeface="Trebuchet MS"/>
              </a:rPr>
              <a:t>means </a:t>
            </a:r>
            <a:r>
              <a:rPr sz="5800" b="1" spc="145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5800" b="1" spc="-3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800" b="1" spc="215" dirty="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sz="5800" b="1" spc="-3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800" b="1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5800" b="1" spc="-3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800" b="1" spc="265" dirty="0">
                <a:solidFill>
                  <a:srgbClr val="FFFFFF"/>
                </a:solidFill>
                <a:latin typeface="Trebuchet MS"/>
                <a:cs typeface="Trebuchet MS"/>
              </a:rPr>
              <a:t>package </a:t>
            </a:r>
            <a:r>
              <a:rPr sz="5800" b="1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5800" b="1" spc="-3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800" b="1" spc="80" dirty="0">
                <a:solidFill>
                  <a:srgbClr val="FFFFFF"/>
                </a:solidFill>
                <a:latin typeface="Trebuchet MS"/>
                <a:cs typeface="Trebuchet MS"/>
              </a:rPr>
              <a:t>any</a:t>
            </a:r>
            <a:r>
              <a:rPr sz="5800" b="1" spc="-45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800" b="1" spc="235" dirty="0">
                <a:solidFill>
                  <a:srgbClr val="FFFFFF"/>
                </a:solidFill>
                <a:latin typeface="Trebuchet MS"/>
                <a:cs typeface="Trebuchet MS"/>
              </a:rPr>
              <a:t>npm</a:t>
            </a:r>
            <a:r>
              <a:rPr sz="5800" b="1" spc="-3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800" b="1" spc="-10" dirty="0">
                <a:solidFill>
                  <a:srgbClr val="FFFFFF"/>
                </a:solidFill>
                <a:latin typeface="Trebuchet MS"/>
                <a:cs typeface="Trebuchet MS"/>
              </a:rPr>
              <a:t>projects.</a:t>
            </a:r>
            <a:endParaRPr sz="5800">
              <a:latin typeface="Trebuchet MS"/>
              <a:cs typeface="Trebuchet MS"/>
            </a:endParaRPr>
          </a:p>
        </p:txBody>
      </p:sp>
      <p:grpSp>
        <p:nvGrpSpPr>
          <p:cNvPr id="5" name="object 6"/>
          <p:cNvGrpSpPr/>
          <p:nvPr/>
        </p:nvGrpSpPr>
        <p:grpSpPr>
          <a:xfrm>
            <a:off x="338239" y="337820"/>
            <a:ext cx="13056869" cy="13040994"/>
            <a:chOff x="338239" y="337820"/>
            <a:chExt cx="13056869" cy="1304099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30504" y="337835"/>
              <a:ext cx="590648" cy="5907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8239" y="12748481"/>
              <a:ext cx="625221" cy="62970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28698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29" y="0"/>
                  </a:moveTo>
                  <a:lnTo>
                    <a:pt x="189738" y="4827"/>
                  </a:lnTo>
                  <a:lnTo>
                    <a:pt x="145132" y="18673"/>
                  </a:lnTo>
                  <a:lnTo>
                    <a:pt x="104767" y="40582"/>
                  </a:lnTo>
                  <a:lnTo>
                    <a:pt x="69599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9" y="405649"/>
                  </a:lnTo>
                  <a:lnTo>
                    <a:pt x="104767" y="434664"/>
                  </a:lnTo>
                  <a:lnTo>
                    <a:pt x="145132" y="456573"/>
                  </a:lnTo>
                  <a:lnTo>
                    <a:pt x="189738" y="470419"/>
                  </a:lnTo>
                  <a:lnTo>
                    <a:pt x="237629" y="475246"/>
                  </a:lnTo>
                  <a:lnTo>
                    <a:pt x="285516" y="470419"/>
                  </a:lnTo>
                  <a:lnTo>
                    <a:pt x="330119" y="456573"/>
                  </a:lnTo>
                  <a:lnTo>
                    <a:pt x="370482" y="434664"/>
                  </a:lnTo>
                  <a:lnTo>
                    <a:pt x="405649" y="405649"/>
                  </a:lnTo>
                  <a:lnTo>
                    <a:pt x="434664" y="370482"/>
                  </a:lnTo>
                  <a:lnTo>
                    <a:pt x="456573" y="330119"/>
                  </a:lnTo>
                  <a:lnTo>
                    <a:pt x="470419" y="285516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3" y="145132"/>
                  </a:lnTo>
                  <a:lnTo>
                    <a:pt x="434664" y="104767"/>
                  </a:lnTo>
                  <a:lnTo>
                    <a:pt x="405649" y="69599"/>
                  </a:lnTo>
                  <a:lnTo>
                    <a:pt x="370482" y="40582"/>
                  </a:lnTo>
                  <a:lnTo>
                    <a:pt x="330119" y="18673"/>
                  </a:lnTo>
                  <a:lnTo>
                    <a:pt x="285516" y="4827"/>
                  </a:lnTo>
                  <a:lnTo>
                    <a:pt x="237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8239" y="337820"/>
              <a:ext cx="656166" cy="65615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52190" y="12947040"/>
              <a:ext cx="200177" cy="20017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01353" y="12947040"/>
              <a:ext cx="200177" cy="20017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50510" y="12947040"/>
              <a:ext cx="200177" cy="20017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99672" y="12947040"/>
              <a:ext cx="200177" cy="20017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48835" y="12947040"/>
              <a:ext cx="200177" cy="20017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97999" y="12947040"/>
              <a:ext cx="200177" cy="20017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47156" y="12947040"/>
              <a:ext cx="200177" cy="20017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96319" y="12947040"/>
              <a:ext cx="200177" cy="20017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45482" y="12947040"/>
              <a:ext cx="200177" cy="20017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94644" y="12947040"/>
              <a:ext cx="200177" cy="200177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716000" cy="13716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73557" y="1885515"/>
            <a:ext cx="8737600" cy="465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7600" spc="55" dirty="0">
                <a:solidFill>
                  <a:srgbClr val="FFFFFF"/>
                </a:solidFill>
              </a:rPr>
              <a:t>create</a:t>
            </a:r>
            <a:r>
              <a:rPr sz="7600" spc="-495" dirty="0">
                <a:solidFill>
                  <a:srgbClr val="FFFFFF"/>
                </a:solidFill>
              </a:rPr>
              <a:t> </a:t>
            </a:r>
            <a:r>
              <a:rPr sz="7600" spc="310" dirty="0">
                <a:solidFill>
                  <a:srgbClr val="FFFFFF"/>
                </a:solidFill>
              </a:rPr>
              <a:t>a</a:t>
            </a:r>
            <a:r>
              <a:rPr sz="7600" spc="-495" dirty="0">
                <a:solidFill>
                  <a:srgbClr val="FFFFFF"/>
                </a:solidFill>
              </a:rPr>
              <a:t> </a:t>
            </a:r>
            <a:r>
              <a:rPr sz="7600" spc="-20" dirty="0">
                <a:solidFill>
                  <a:srgbClr val="FFFFFF"/>
                </a:solidFill>
              </a:rPr>
              <a:t>ﬁle</a:t>
            </a:r>
            <a:endParaRPr sz="7600"/>
          </a:p>
          <a:p>
            <a:pPr marL="12700" marR="5080" algn="ctr">
              <a:lnSpc>
                <a:spcPct val="100000"/>
              </a:lnSpc>
            </a:pPr>
            <a:r>
              <a:rPr sz="7600" spc="300" dirty="0">
                <a:solidFill>
                  <a:srgbClr val="FFFFFF"/>
                </a:solidFill>
              </a:rPr>
              <a:t>and </a:t>
            </a:r>
            <a:r>
              <a:rPr sz="7600" spc="285" dirty="0">
                <a:solidFill>
                  <a:srgbClr val="FFFFFF"/>
                </a:solidFill>
              </a:rPr>
              <a:t>name </a:t>
            </a:r>
            <a:r>
              <a:rPr sz="7600" spc="-215" dirty="0">
                <a:solidFill>
                  <a:srgbClr val="FFFFFF"/>
                </a:solidFill>
              </a:rPr>
              <a:t>it </a:t>
            </a:r>
            <a:r>
              <a:rPr sz="7600" spc="-210" dirty="0">
                <a:solidFill>
                  <a:srgbClr val="FFFFFF"/>
                </a:solidFill>
              </a:rPr>
              <a:t> </a:t>
            </a:r>
            <a:r>
              <a:rPr sz="7600" spc="295" dirty="0">
                <a:solidFill>
                  <a:srgbClr val="FFFFFF"/>
                </a:solidFill>
              </a:rPr>
              <a:t>wh</a:t>
            </a:r>
            <a:r>
              <a:rPr sz="7600" spc="190" dirty="0">
                <a:solidFill>
                  <a:srgbClr val="FFFFFF"/>
                </a:solidFill>
              </a:rPr>
              <a:t>a</a:t>
            </a:r>
            <a:r>
              <a:rPr sz="7600" spc="-195" dirty="0">
                <a:solidFill>
                  <a:srgbClr val="FFFFFF"/>
                </a:solidFill>
              </a:rPr>
              <a:t>t</a:t>
            </a:r>
            <a:r>
              <a:rPr sz="7600" spc="70" dirty="0">
                <a:solidFill>
                  <a:srgbClr val="FFFFFF"/>
                </a:solidFill>
              </a:rPr>
              <a:t>e</a:t>
            </a:r>
            <a:r>
              <a:rPr sz="7600" spc="20" dirty="0">
                <a:solidFill>
                  <a:srgbClr val="FFFFFF"/>
                </a:solidFill>
              </a:rPr>
              <a:t>v</a:t>
            </a:r>
            <a:r>
              <a:rPr sz="7600" spc="-65" dirty="0">
                <a:solidFill>
                  <a:srgbClr val="FFFFFF"/>
                </a:solidFill>
              </a:rPr>
              <a:t>er</a:t>
            </a:r>
            <a:r>
              <a:rPr sz="7600" spc="-865" dirty="0">
                <a:solidFill>
                  <a:srgbClr val="FFFFFF"/>
                </a:solidFill>
              </a:rPr>
              <a:t> </a:t>
            </a:r>
            <a:r>
              <a:rPr sz="7600" spc="-20" dirty="0">
                <a:solidFill>
                  <a:srgbClr val="FFFFFF"/>
                </a:solidFill>
              </a:rPr>
              <a:t>y</a:t>
            </a:r>
            <a:r>
              <a:rPr sz="7600" spc="254" dirty="0">
                <a:solidFill>
                  <a:srgbClr val="FFFFFF"/>
                </a:solidFill>
              </a:rPr>
              <a:t>ou</a:t>
            </a:r>
            <a:r>
              <a:rPr sz="7600" spc="-675" dirty="0">
                <a:solidFill>
                  <a:srgbClr val="FFFFFF"/>
                </a:solidFill>
              </a:rPr>
              <a:t> </a:t>
            </a:r>
            <a:r>
              <a:rPr sz="7600" spc="320" dirty="0">
                <a:solidFill>
                  <a:srgbClr val="FFFFFF"/>
                </a:solidFill>
              </a:rPr>
              <a:t>w</a:t>
            </a:r>
            <a:r>
              <a:rPr sz="7600" spc="195" dirty="0">
                <a:solidFill>
                  <a:srgbClr val="FFFFFF"/>
                </a:solidFill>
              </a:rPr>
              <a:t>a</a:t>
            </a:r>
            <a:r>
              <a:rPr sz="7600" spc="175" dirty="0">
                <a:solidFill>
                  <a:srgbClr val="FFFFFF"/>
                </a:solidFill>
              </a:rPr>
              <a:t>n</a:t>
            </a:r>
            <a:r>
              <a:rPr sz="7600" spc="-80" dirty="0">
                <a:solidFill>
                  <a:srgbClr val="FFFFFF"/>
                </a:solidFill>
              </a:rPr>
              <a:t>t  </a:t>
            </a:r>
            <a:r>
              <a:rPr sz="7600" spc="20" dirty="0">
                <a:solidFill>
                  <a:srgbClr val="FFFFFF"/>
                </a:solidFill>
              </a:rPr>
              <a:t>with</a:t>
            </a:r>
            <a:r>
              <a:rPr sz="7600" spc="-470" dirty="0">
                <a:solidFill>
                  <a:srgbClr val="FFFFFF"/>
                </a:solidFill>
              </a:rPr>
              <a:t> </a:t>
            </a:r>
            <a:r>
              <a:rPr sz="7600" spc="-459" dirty="0">
                <a:solidFill>
                  <a:srgbClr val="FFFFFF"/>
                </a:solidFill>
              </a:rPr>
              <a:t>.js</a:t>
            </a:r>
            <a:r>
              <a:rPr sz="7600" spc="-470" dirty="0">
                <a:solidFill>
                  <a:srgbClr val="FFFFFF"/>
                </a:solidFill>
              </a:rPr>
              <a:t> </a:t>
            </a:r>
            <a:r>
              <a:rPr sz="7600" spc="35" dirty="0">
                <a:solidFill>
                  <a:srgbClr val="FFFFFF"/>
                </a:solidFill>
              </a:rPr>
              <a:t>e</a:t>
            </a:r>
            <a:r>
              <a:rPr sz="7600" spc="-150" dirty="0">
                <a:solidFill>
                  <a:srgbClr val="FFFFFF"/>
                </a:solidFill>
              </a:rPr>
              <a:t>x</a:t>
            </a:r>
            <a:r>
              <a:rPr sz="7600" spc="-210" dirty="0">
                <a:solidFill>
                  <a:srgbClr val="FFFFFF"/>
                </a:solidFill>
              </a:rPr>
              <a:t>t</a:t>
            </a:r>
            <a:r>
              <a:rPr sz="7600" spc="140" dirty="0">
                <a:solidFill>
                  <a:srgbClr val="FFFFFF"/>
                </a:solidFill>
              </a:rPr>
              <a:t>e</a:t>
            </a:r>
            <a:r>
              <a:rPr sz="7600" spc="105" dirty="0">
                <a:solidFill>
                  <a:srgbClr val="FFFFFF"/>
                </a:solidFill>
              </a:rPr>
              <a:t>n</a:t>
            </a:r>
            <a:r>
              <a:rPr sz="7600" spc="-5" dirty="0">
                <a:solidFill>
                  <a:srgbClr val="FFFFFF"/>
                </a:solidFill>
              </a:rPr>
              <a:t>tion</a:t>
            </a:r>
            <a:endParaRPr sz="76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50008" y="337835"/>
            <a:ext cx="590652" cy="59070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7745" y="12748482"/>
            <a:ext cx="625221" cy="62970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357746" y="337820"/>
            <a:ext cx="656590" cy="656590"/>
            <a:chOff x="357746" y="337820"/>
            <a:chExt cx="656590" cy="656590"/>
          </a:xfrm>
        </p:grpSpPr>
        <p:sp>
          <p:nvSpPr>
            <p:cNvPr id="8" name="object 8"/>
            <p:cNvSpPr/>
            <p:nvPr/>
          </p:nvSpPr>
          <p:spPr>
            <a:xfrm>
              <a:off x="448207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17" y="0"/>
                  </a:moveTo>
                  <a:lnTo>
                    <a:pt x="189729" y="4827"/>
                  </a:lnTo>
                  <a:lnTo>
                    <a:pt x="145127" y="18673"/>
                  </a:lnTo>
                  <a:lnTo>
                    <a:pt x="104764" y="40582"/>
                  </a:lnTo>
                  <a:lnTo>
                    <a:pt x="69597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7" y="405649"/>
                  </a:lnTo>
                  <a:lnTo>
                    <a:pt x="104764" y="434664"/>
                  </a:lnTo>
                  <a:lnTo>
                    <a:pt x="145127" y="456573"/>
                  </a:lnTo>
                  <a:lnTo>
                    <a:pt x="189729" y="470419"/>
                  </a:lnTo>
                  <a:lnTo>
                    <a:pt x="237617" y="475246"/>
                  </a:lnTo>
                  <a:lnTo>
                    <a:pt x="285508" y="470419"/>
                  </a:lnTo>
                  <a:lnTo>
                    <a:pt x="330114" y="456573"/>
                  </a:lnTo>
                  <a:lnTo>
                    <a:pt x="370479" y="434664"/>
                  </a:lnTo>
                  <a:lnTo>
                    <a:pt x="405647" y="405649"/>
                  </a:lnTo>
                  <a:lnTo>
                    <a:pt x="434663" y="370482"/>
                  </a:lnTo>
                  <a:lnTo>
                    <a:pt x="456572" y="330119"/>
                  </a:lnTo>
                  <a:lnTo>
                    <a:pt x="470419" y="285516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2" y="145132"/>
                  </a:lnTo>
                  <a:lnTo>
                    <a:pt x="434663" y="104767"/>
                  </a:lnTo>
                  <a:lnTo>
                    <a:pt x="405647" y="69599"/>
                  </a:lnTo>
                  <a:lnTo>
                    <a:pt x="370479" y="40582"/>
                  </a:lnTo>
                  <a:lnTo>
                    <a:pt x="330114" y="18673"/>
                  </a:lnTo>
                  <a:lnTo>
                    <a:pt x="285508" y="4827"/>
                  </a:lnTo>
                  <a:lnTo>
                    <a:pt x="237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7746" y="337820"/>
              <a:ext cx="656158" cy="656155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54366" y="12963250"/>
            <a:ext cx="200190" cy="20017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203530" y="12963250"/>
            <a:ext cx="200190" cy="20017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52692" y="12963250"/>
            <a:ext cx="200177" cy="20017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701856" y="12963250"/>
            <a:ext cx="200177" cy="20017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951018" y="12963250"/>
            <a:ext cx="200177" cy="20017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200181" y="12963250"/>
            <a:ext cx="200177" cy="20017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449345" y="12963250"/>
            <a:ext cx="200177" cy="20017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698507" y="12963250"/>
            <a:ext cx="200177" cy="20017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947658" y="12963250"/>
            <a:ext cx="200190" cy="20017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196820" y="12963250"/>
            <a:ext cx="200190" cy="20017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470400" y="7082358"/>
            <a:ext cx="4775200" cy="5068519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" y="0"/>
            <a:ext cx="13715504" cy="13715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29722" y="1292001"/>
            <a:ext cx="12532360" cy="3439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5600" b="1" dirty="0">
                <a:solidFill>
                  <a:srgbClr val="FFFFFF"/>
                </a:solidFill>
                <a:latin typeface="Trebuchet MS"/>
                <a:cs typeface="Trebuchet MS"/>
              </a:rPr>
              <a:t>There</a:t>
            </a:r>
            <a:r>
              <a:rPr sz="5600" b="1" spc="-3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600" b="1" spc="6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5600" b="1" spc="-3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600" b="1" spc="95" dirty="0">
                <a:solidFill>
                  <a:srgbClr val="2D3092"/>
                </a:solidFill>
                <a:latin typeface="Trebuchet MS"/>
                <a:cs typeface="Trebuchet MS"/>
              </a:rPr>
              <a:t>two</a:t>
            </a:r>
            <a:r>
              <a:rPr sz="5600" b="1" spc="-495" dirty="0">
                <a:solidFill>
                  <a:srgbClr val="2D3092"/>
                </a:solidFill>
                <a:latin typeface="Trebuchet MS"/>
                <a:cs typeface="Trebuchet MS"/>
              </a:rPr>
              <a:t> </a:t>
            </a:r>
            <a:r>
              <a:rPr sz="5600" b="1" spc="155" dirty="0">
                <a:solidFill>
                  <a:srgbClr val="2D3092"/>
                </a:solidFill>
                <a:latin typeface="Trebuchet MS"/>
                <a:cs typeface="Trebuchet MS"/>
              </a:rPr>
              <a:t>way</a:t>
            </a:r>
            <a:r>
              <a:rPr sz="5600" b="1" spc="-650" dirty="0">
                <a:solidFill>
                  <a:srgbClr val="2D3092"/>
                </a:solidFill>
                <a:latin typeface="Trebuchet MS"/>
                <a:cs typeface="Trebuchet MS"/>
              </a:rPr>
              <a:t> </a:t>
            </a:r>
            <a:r>
              <a:rPr sz="5600" b="1" spc="160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5600" b="1" spc="-3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600" b="1" spc="18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5600" b="1" spc="-3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600" b="1" spc="150" dirty="0">
                <a:solidFill>
                  <a:srgbClr val="FFFFFF"/>
                </a:solidFill>
                <a:latin typeface="Trebuchet MS"/>
                <a:cs typeface="Trebuchet MS"/>
              </a:rPr>
              <a:t>now</a:t>
            </a:r>
            <a:r>
              <a:rPr sz="5600" b="1" spc="-4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600" b="1" spc="204" dirty="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sz="5600" b="1" spc="-3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600" b="1" spc="-2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5600" b="1" spc="80" dirty="0">
                <a:solidFill>
                  <a:srgbClr val="2D3092"/>
                </a:solidFill>
                <a:latin typeface="Trebuchet MS"/>
                <a:cs typeface="Trebuchet MS"/>
              </a:rPr>
              <a:t>nodemon</a:t>
            </a:r>
            <a:r>
              <a:rPr sz="5600" b="1" spc="8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5600" b="1" spc="-3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600" b="1" spc="120" dirty="0">
                <a:solidFill>
                  <a:srgbClr val="FFF100"/>
                </a:solidFill>
                <a:latin typeface="Trebuchet MS"/>
                <a:cs typeface="Trebuchet MS"/>
              </a:rPr>
              <a:t>Easiest</a:t>
            </a:r>
            <a:r>
              <a:rPr sz="5600" b="1" spc="-340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5600" b="1" spc="125" dirty="0">
                <a:solidFill>
                  <a:srgbClr val="FFF100"/>
                </a:solidFill>
                <a:latin typeface="Trebuchet MS"/>
                <a:cs typeface="Trebuchet MS"/>
              </a:rPr>
              <a:t>one</a:t>
            </a:r>
            <a:r>
              <a:rPr sz="5600" b="1" spc="-340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5600" b="1" spc="60" dirty="0">
                <a:solidFill>
                  <a:srgbClr val="FFF100"/>
                </a:solidFill>
                <a:latin typeface="Trebuchet MS"/>
                <a:cs typeface="Trebuchet MS"/>
              </a:rPr>
              <a:t>is</a:t>
            </a:r>
            <a:r>
              <a:rPr sz="5600" b="1" spc="-340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5600" b="1" spc="26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5600" b="1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600" b="1" spc="-50" dirty="0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sz="5600" b="1" spc="-50" dirty="0">
                <a:solidFill>
                  <a:srgbClr val="2D3092"/>
                </a:solidFill>
                <a:latin typeface="Trebuchet MS"/>
                <a:cs typeface="Trebuchet MS"/>
              </a:rPr>
              <a:t>ust</a:t>
            </a:r>
            <a:r>
              <a:rPr sz="5600" b="1" spc="-340" dirty="0">
                <a:solidFill>
                  <a:srgbClr val="2D3092"/>
                </a:solidFill>
                <a:latin typeface="Trebuchet MS"/>
                <a:cs typeface="Trebuchet MS"/>
              </a:rPr>
              <a:t> </a:t>
            </a:r>
            <a:r>
              <a:rPr sz="5600" b="1" spc="130" dirty="0">
                <a:solidFill>
                  <a:srgbClr val="2D3092"/>
                </a:solidFill>
                <a:latin typeface="Trebuchet MS"/>
                <a:cs typeface="Trebuchet MS"/>
              </a:rPr>
              <a:t>simply </a:t>
            </a:r>
            <a:r>
              <a:rPr sz="5600" b="1" spc="-55" dirty="0">
                <a:solidFill>
                  <a:srgbClr val="2D3092"/>
                </a:solidFill>
                <a:latin typeface="Trebuchet MS"/>
                <a:cs typeface="Trebuchet MS"/>
              </a:rPr>
              <a:t>write</a:t>
            </a:r>
            <a:r>
              <a:rPr sz="5600" b="1" spc="-325" dirty="0">
                <a:solidFill>
                  <a:srgbClr val="2D3092"/>
                </a:solidFill>
                <a:latin typeface="Trebuchet MS"/>
                <a:cs typeface="Trebuchet MS"/>
              </a:rPr>
              <a:t> </a:t>
            </a:r>
            <a:r>
              <a:rPr sz="5600" b="1" spc="204" dirty="0">
                <a:solidFill>
                  <a:srgbClr val="2D3092"/>
                </a:solidFill>
                <a:latin typeface="Trebuchet MS"/>
                <a:cs typeface="Trebuchet MS"/>
              </a:rPr>
              <a:t>nodemon</a:t>
            </a:r>
            <a:r>
              <a:rPr sz="5600" b="1" spc="-325" dirty="0">
                <a:solidFill>
                  <a:srgbClr val="2D3092"/>
                </a:solidFill>
                <a:latin typeface="Trebuchet MS"/>
                <a:cs typeface="Trebuchet MS"/>
              </a:rPr>
              <a:t> </a:t>
            </a:r>
            <a:r>
              <a:rPr sz="5600" b="1" spc="-100" dirty="0">
                <a:solidFill>
                  <a:srgbClr val="2D3092"/>
                </a:solidFill>
                <a:latin typeface="Trebuchet MS"/>
                <a:cs typeface="Trebuchet MS"/>
              </a:rPr>
              <a:t>in</a:t>
            </a:r>
            <a:r>
              <a:rPr sz="5600" b="1" spc="-320" dirty="0">
                <a:solidFill>
                  <a:srgbClr val="2D3092"/>
                </a:solidFill>
                <a:latin typeface="Trebuchet MS"/>
                <a:cs typeface="Trebuchet MS"/>
              </a:rPr>
              <a:t> </a:t>
            </a:r>
            <a:r>
              <a:rPr sz="5600" b="1" dirty="0">
                <a:solidFill>
                  <a:srgbClr val="2D3092"/>
                </a:solidFill>
                <a:latin typeface="Trebuchet MS"/>
                <a:cs typeface="Trebuchet MS"/>
              </a:rPr>
              <a:t>the</a:t>
            </a:r>
            <a:r>
              <a:rPr sz="5600" b="1" spc="-325" dirty="0">
                <a:solidFill>
                  <a:srgbClr val="2D3092"/>
                </a:solidFill>
                <a:latin typeface="Trebuchet MS"/>
                <a:cs typeface="Trebuchet MS"/>
              </a:rPr>
              <a:t> </a:t>
            </a:r>
            <a:r>
              <a:rPr sz="5600" b="1" spc="180" dirty="0">
                <a:solidFill>
                  <a:srgbClr val="2D3092"/>
                </a:solidFill>
                <a:latin typeface="Trebuchet MS"/>
                <a:cs typeface="Trebuchet MS"/>
              </a:rPr>
              <a:t>console</a:t>
            </a:r>
            <a:r>
              <a:rPr sz="5600" b="1" spc="-320" dirty="0">
                <a:solidFill>
                  <a:srgbClr val="2D3092"/>
                </a:solidFill>
                <a:latin typeface="Trebuchet MS"/>
                <a:cs typeface="Trebuchet MS"/>
              </a:rPr>
              <a:t> </a:t>
            </a:r>
            <a:r>
              <a:rPr sz="5600" b="1" spc="220" dirty="0">
                <a:solidFill>
                  <a:srgbClr val="FFF100"/>
                </a:solidFill>
                <a:latin typeface="Trebuchet MS"/>
                <a:cs typeface="Trebuchet MS"/>
              </a:rPr>
              <a:t>and</a:t>
            </a:r>
            <a:r>
              <a:rPr sz="5600" b="1" spc="-325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5600" b="1" spc="-25" dirty="0">
                <a:solidFill>
                  <a:srgbClr val="FFF100"/>
                </a:solidFill>
                <a:latin typeface="Trebuchet MS"/>
                <a:cs typeface="Trebuchet MS"/>
              </a:rPr>
              <a:t>it </a:t>
            </a:r>
            <a:r>
              <a:rPr sz="5600" b="1" spc="70" dirty="0">
                <a:solidFill>
                  <a:srgbClr val="FFF100"/>
                </a:solidFill>
                <a:latin typeface="Trebuchet MS"/>
                <a:cs typeface="Trebuchet MS"/>
              </a:rPr>
              <a:t>will</a:t>
            </a:r>
            <a:r>
              <a:rPr sz="5600" b="1" spc="-459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5600" b="1" dirty="0">
                <a:solidFill>
                  <a:srgbClr val="FFF100"/>
                </a:solidFill>
                <a:latin typeface="Trebuchet MS"/>
                <a:cs typeface="Trebuchet MS"/>
              </a:rPr>
              <a:t>start</a:t>
            </a:r>
            <a:r>
              <a:rPr sz="5600" b="1" spc="-270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5600" b="1" dirty="0">
                <a:solidFill>
                  <a:srgbClr val="FFF100"/>
                </a:solidFill>
                <a:latin typeface="Trebuchet MS"/>
                <a:cs typeface="Trebuchet MS"/>
              </a:rPr>
              <a:t>the</a:t>
            </a:r>
            <a:r>
              <a:rPr sz="5600" b="1" spc="-270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5600" b="1" spc="-10" dirty="0">
                <a:solidFill>
                  <a:srgbClr val="FFF100"/>
                </a:solidFill>
                <a:latin typeface="Trebuchet MS"/>
                <a:cs typeface="Trebuchet MS"/>
              </a:rPr>
              <a:t>server.</a:t>
            </a:r>
            <a:endParaRPr sz="56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9716" y="9321948"/>
            <a:ext cx="11404600" cy="3317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5400" b="1" spc="235" dirty="0">
                <a:solidFill>
                  <a:srgbClr val="FFF100"/>
                </a:solidFill>
                <a:latin typeface="Trebuchet MS"/>
                <a:cs typeface="Trebuchet MS"/>
              </a:rPr>
              <a:t>Nodemon</a:t>
            </a:r>
            <a:r>
              <a:rPr sz="5400" b="1" spc="-310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5400" b="1" spc="55" dirty="0">
                <a:solidFill>
                  <a:srgbClr val="FFF100"/>
                </a:solidFill>
                <a:latin typeface="Trebuchet MS"/>
                <a:cs typeface="Trebuchet MS"/>
              </a:rPr>
              <a:t>is</a:t>
            </a:r>
            <a:r>
              <a:rPr sz="5400" b="1" spc="-305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5400" b="1" spc="110" dirty="0">
                <a:solidFill>
                  <a:srgbClr val="FFF100"/>
                </a:solidFill>
                <a:latin typeface="Trebuchet MS"/>
                <a:cs typeface="Trebuchet MS"/>
              </a:rPr>
              <a:t>smart</a:t>
            </a:r>
            <a:r>
              <a:rPr sz="5400" b="1" spc="-310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5400" b="1" spc="215" dirty="0">
                <a:solidFill>
                  <a:srgbClr val="FFF100"/>
                </a:solidFill>
                <a:latin typeface="Trebuchet MS"/>
                <a:cs typeface="Trebuchet MS"/>
              </a:rPr>
              <a:t>enough</a:t>
            </a:r>
            <a:r>
              <a:rPr sz="5400" b="1" spc="-305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5400" b="1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5400" b="1" spc="-3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-10" dirty="0">
                <a:solidFill>
                  <a:srgbClr val="2D3092"/>
                </a:solidFill>
                <a:latin typeface="Trebuchet MS"/>
                <a:cs typeface="Trebuchet MS"/>
              </a:rPr>
              <a:t>point </a:t>
            </a:r>
            <a:r>
              <a:rPr sz="5400" b="1" spc="-60" dirty="0">
                <a:solidFill>
                  <a:srgbClr val="2D3092"/>
                </a:solidFill>
                <a:latin typeface="Trebuchet MS"/>
                <a:cs typeface="Trebuchet MS"/>
              </a:rPr>
              <a:t>app.js</a:t>
            </a:r>
            <a:r>
              <a:rPr sz="5400" b="1" spc="-470" dirty="0">
                <a:solidFill>
                  <a:srgbClr val="2D3092"/>
                </a:solidFill>
                <a:latin typeface="Trebuchet MS"/>
                <a:cs typeface="Trebuchet MS"/>
              </a:rPr>
              <a:t> </a:t>
            </a:r>
            <a:r>
              <a:rPr sz="5400" b="1" spc="135" dirty="0">
                <a:solidFill>
                  <a:srgbClr val="FFFFFF"/>
                </a:solidFill>
                <a:latin typeface="Trebuchet MS"/>
                <a:cs typeface="Trebuchet MS"/>
              </a:rPr>
              <a:t>when</a:t>
            </a:r>
            <a:r>
              <a:rPr sz="5400" b="1" spc="-4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85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5400" b="1" spc="-3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-50" dirty="0">
                <a:solidFill>
                  <a:srgbClr val="FFFFFF"/>
                </a:solidFill>
                <a:latin typeface="Trebuchet MS"/>
                <a:cs typeface="Trebuchet MS"/>
              </a:rPr>
              <a:t>just</a:t>
            </a:r>
            <a:r>
              <a:rPr sz="5400" b="1" spc="-3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175" dirty="0">
                <a:solidFill>
                  <a:srgbClr val="2D3092"/>
                </a:solidFill>
                <a:latin typeface="Trebuchet MS"/>
                <a:cs typeface="Trebuchet MS"/>
              </a:rPr>
              <a:t>call</a:t>
            </a:r>
            <a:r>
              <a:rPr sz="5400" b="1" spc="-484" dirty="0">
                <a:solidFill>
                  <a:srgbClr val="2D3092"/>
                </a:solidFill>
                <a:latin typeface="Trebuchet MS"/>
                <a:cs typeface="Trebuchet MS"/>
              </a:rPr>
              <a:t> </a:t>
            </a:r>
            <a:r>
              <a:rPr sz="5400" b="1" spc="-150" dirty="0">
                <a:solidFill>
                  <a:srgbClr val="2D3092"/>
                </a:solidFill>
                <a:latin typeface="Trebuchet MS"/>
                <a:cs typeface="Trebuchet MS"/>
              </a:rPr>
              <a:t>it</a:t>
            </a:r>
            <a:r>
              <a:rPr sz="5400" b="1" spc="-320" dirty="0">
                <a:solidFill>
                  <a:srgbClr val="2D3092"/>
                </a:solidFill>
                <a:latin typeface="Trebuchet MS"/>
                <a:cs typeface="Trebuchet MS"/>
              </a:rPr>
              <a:t> </a:t>
            </a:r>
            <a:r>
              <a:rPr sz="5400" b="1" spc="195" dirty="0">
                <a:solidFill>
                  <a:srgbClr val="2D3092"/>
                </a:solidFill>
                <a:latin typeface="Trebuchet MS"/>
                <a:cs typeface="Trebuchet MS"/>
              </a:rPr>
              <a:t>using </a:t>
            </a:r>
            <a:r>
              <a:rPr sz="5400" b="1" spc="80" dirty="0">
                <a:solidFill>
                  <a:srgbClr val="2D3092"/>
                </a:solidFill>
                <a:latin typeface="Trebuchet MS"/>
                <a:cs typeface="Trebuchet MS"/>
              </a:rPr>
              <a:t>nodemon</a:t>
            </a:r>
            <a:r>
              <a:rPr sz="5400" b="1" spc="8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5400" b="1" spc="-4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85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5400" b="1" spc="-3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175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5400" b="1" spc="-4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-55" dirty="0">
                <a:solidFill>
                  <a:srgbClr val="FFFFFF"/>
                </a:solidFill>
                <a:latin typeface="Trebuchet MS"/>
                <a:cs typeface="Trebuchet MS"/>
              </a:rPr>
              <a:t>write</a:t>
            </a:r>
            <a:r>
              <a:rPr sz="5400" b="1" spc="-3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190" dirty="0">
                <a:solidFill>
                  <a:srgbClr val="FFFFFF"/>
                </a:solidFill>
                <a:latin typeface="Trebuchet MS"/>
                <a:cs typeface="Trebuchet MS"/>
              </a:rPr>
              <a:t>nodemon </a:t>
            </a:r>
            <a:r>
              <a:rPr sz="5400" b="1" spc="-55" dirty="0">
                <a:solidFill>
                  <a:srgbClr val="FFFFFF"/>
                </a:solidFill>
                <a:latin typeface="Trebuchet MS"/>
                <a:cs typeface="Trebuchet MS"/>
              </a:rPr>
              <a:t>app.js</a:t>
            </a:r>
            <a:r>
              <a:rPr sz="5400" b="1" spc="-3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400" b="1" spc="-20" dirty="0">
                <a:solidFill>
                  <a:srgbClr val="FFFFFF"/>
                </a:solidFill>
                <a:latin typeface="Trebuchet MS"/>
                <a:cs typeface="Trebuchet MS"/>
              </a:rPr>
              <a:t>too.</a:t>
            </a:r>
            <a:endParaRPr sz="5400">
              <a:latin typeface="Trebuchet MS"/>
              <a:cs typeface="Trebuchet MS"/>
            </a:endParaRPr>
          </a:p>
        </p:txBody>
      </p:sp>
      <p:grpSp>
        <p:nvGrpSpPr>
          <p:cNvPr id="5" name="object 6"/>
          <p:cNvGrpSpPr/>
          <p:nvPr/>
        </p:nvGrpSpPr>
        <p:grpSpPr>
          <a:xfrm>
            <a:off x="0" y="337820"/>
            <a:ext cx="13714730" cy="13040994"/>
            <a:chOff x="0" y="337820"/>
            <a:chExt cx="13714730" cy="1304099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34683" y="337835"/>
              <a:ext cx="590648" cy="5907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421" y="12748481"/>
              <a:ext cx="625221" cy="62970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32878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29" y="0"/>
                  </a:moveTo>
                  <a:lnTo>
                    <a:pt x="189738" y="4827"/>
                  </a:lnTo>
                  <a:lnTo>
                    <a:pt x="145132" y="18673"/>
                  </a:lnTo>
                  <a:lnTo>
                    <a:pt x="104767" y="40582"/>
                  </a:lnTo>
                  <a:lnTo>
                    <a:pt x="69599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9" y="405649"/>
                  </a:lnTo>
                  <a:lnTo>
                    <a:pt x="104767" y="434664"/>
                  </a:lnTo>
                  <a:lnTo>
                    <a:pt x="145132" y="456573"/>
                  </a:lnTo>
                  <a:lnTo>
                    <a:pt x="189738" y="470419"/>
                  </a:lnTo>
                  <a:lnTo>
                    <a:pt x="237629" y="475246"/>
                  </a:lnTo>
                  <a:lnTo>
                    <a:pt x="285516" y="470419"/>
                  </a:lnTo>
                  <a:lnTo>
                    <a:pt x="330119" y="456573"/>
                  </a:lnTo>
                  <a:lnTo>
                    <a:pt x="370482" y="434664"/>
                  </a:lnTo>
                  <a:lnTo>
                    <a:pt x="405649" y="405649"/>
                  </a:lnTo>
                  <a:lnTo>
                    <a:pt x="434664" y="370482"/>
                  </a:lnTo>
                  <a:lnTo>
                    <a:pt x="456573" y="330119"/>
                  </a:lnTo>
                  <a:lnTo>
                    <a:pt x="470419" y="285516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3" y="145132"/>
                  </a:lnTo>
                  <a:lnTo>
                    <a:pt x="434664" y="104767"/>
                  </a:lnTo>
                  <a:lnTo>
                    <a:pt x="405649" y="69599"/>
                  </a:lnTo>
                  <a:lnTo>
                    <a:pt x="370482" y="40582"/>
                  </a:lnTo>
                  <a:lnTo>
                    <a:pt x="330119" y="18673"/>
                  </a:lnTo>
                  <a:lnTo>
                    <a:pt x="285516" y="4827"/>
                  </a:lnTo>
                  <a:lnTo>
                    <a:pt x="237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421" y="337820"/>
              <a:ext cx="656166" cy="65615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56362" y="12947040"/>
              <a:ext cx="200190" cy="20017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05526" y="12947040"/>
              <a:ext cx="200177" cy="20017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54689" y="12947040"/>
              <a:ext cx="200177" cy="20017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03852" y="12947040"/>
              <a:ext cx="200177" cy="20017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53015" y="12947040"/>
              <a:ext cx="200177" cy="20017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02179" y="12947040"/>
              <a:ext cx="200177" cy="20017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51341" y="12947040"/>
              <a:ext cx="200177" cy="20017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00492" y="12947040"/>
              <a:ext cx="200190" cy="20017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49655" y="12947040"/>
              <a:ext cx="200190" cy="20017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98819" y="12947040"/>
              <a:ext cx="200177" cy="20017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4928793"/>
              <a:ext cx="13714158" cy="4271254"/>
            </a:xfrm>
            <a:prstGeom prst="rect">
              <a:avLst/>
            </a:prstGeom>
          </p:spPr>
        </p:pic>
      </p:grp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715999" cy="13715999"/>
          </a:xfrm>
          <a:prstGeom prst="rect">
            <a:avLst/>
          </a:prstGeom>
        </p:spPr>
      </p:pic>
      <p:grpSp>
        <p:nvGrpSpPr>
          <p:cNvPr id="3" name="object 4"/>
          <p:cNvGrpSpPr/>
          <p:nvPr/>
        </p:nvGrpSpPr>
        <p:grpSpPr>
          <a:xfrm>
            <a:off x="341917" y="337820"/>
            <a:ext cx="13051790" cy="13040994"/>
            <a:chOff x="341917" y="337820"/>
            <a:chExt cx="13051790" cy="13040994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34183" y="337841"/>
              <a:ext cx="590652" cy="59070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917" y="12748481"/>
              <a:ext cx="625221" cy="62970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32381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17" y="0"/>
                  </a:moveTo>
                  <a:lnTo>
                    <a:pt x="189729" y="4827"/>
                  </a:lnTo>
                  <a:lnTo>
                    <a:pt x="145127" y="18673"/>
                  </a:lnTo>
                  <a:lnTo>
                    <a:pt x="104764" y="40582"/>
                  </a:lnTo>
                  <a:lnTo>
                    <a:pt x="69597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7"/>
                  </a:lnTo>
                  <a:lnTo>
                    <a:pt x="18673" y="330121"/>
                  </a:lnTo>
                  <a:lnTo>
                    <a:pt x="40582" y="370486"/>
                  </a:lnTo>
                  <a:lnTo>
                    <a:pt x="69597" y="405655"/>
                  </a:lnTo>
                  <a:lnTo>
                    <a:pt x="104764" y="434673"/>
                  </a:lnTo>
                  <a:lnTo>
                    <a:pt x="145127" y="456583"/>
                  </a:lnTo>
                  <a:lnTo>
                    <a:pt x="189729" y="470431"/>
                  </a:lnTo>
                  <a:lnTo>
                    <a:pt x="237617" y="475259"/>
                  </a:lnTo>
                  <a:lnTo>
                    <a:pt x="285508" y="470431"/>
                  </a:lnTo>
                  <a:lnTo>
                    <a:pt x="330114" y="456583"/>
                  </a:lnTo>
                  <a:lnTo>
                    <a:pt x="370479" y="434673"/>
                  </a:lnTo>
                  <a:lnTo>
                    <a:pt x="405647" y="405655"/>
                  </a:lnTo>
                  <a:lnTo>
                    <a:pt x="434663" y="370486"/>
                  </a:lnTo>
                  <a:lnTo>
                    <a:pt x="456572" y="330121"/>
                  </a:lnTo>
                  <a:lnTo>
                    <a:pt x="470419" y="285517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2" y="145132"/>
                  </a:lnTo>
                  <a:lnTo>
                    <a:pt x="434663" y="104767"/>
                  </a:lnTo>
                  <a:lnTo>
                    <a:pt x="405647" y="69599"/>
                  </a:lnTo>
                  <a:lnTo>
                    <a:pt x="370479" y="40582"/>
                  </a:lnTo>
                  <a:lnTo>
                    <a:pt x="330114" y="18673"/>
                  </a:lnTo>
                  <a:lnTo>
                    <a:pt x="285508" y="4827"/>
                  </a:lnTo>
                  <a:lnTo>
                    <a:pt x="237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22" y="337820"/>
              <a:ext cx="656158" cy="65615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50669" y="12947040"/>
              <a:ext cx="200177" cy="20017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99833" y="12947040"/>
              <a:ext cx="200177" cy="20017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48996" y="12947040"/>
              <a:ext cx="200177" cy="20017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98160" y="12947040"/>
              <a:ext cx="200177" cy="20017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47316" y="12947040"/>
              <a:ext cx="200177" cy="20017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96479" y="12947040"/>
              <a:ext cx="200177" cy="20017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45642" y="12947040"/>
              <a:ext cx="200177" cy="20017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94806" y="12947040"/>
              <a:ext cx="200177" cy="20017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93126" y="12947040"/>
              <a:ext cx="200177" cy="20017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43962" y="12947040"/>
              <a:ext cx="200177" cy="200177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671572" y="3687489"/>
            <a:ext cx="12374245" cy="35610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21080" marR="1014094" algn="ctr">
              <a:lnSpc>
                <a:spcPct val="100000"/>
              </a:lnSpc>
              <a:spcBef>
                <a:spcPts val="100"/>
              </a:spcBef>
            </a:pPr>
            <a:r>
              <a:rPr spc="280" dirty="0"/>
              <a:t>Now</a:t>
            </a:r>
            <a:r>
              <a:rPr spc="-665" dirty="0"/>
              <a:t> </a:t>
            </a:r>
            <a:r>
              <a:rPr spc="145" dirty="0"/>
              <a:t>we</a:t>
            </a:r>
            <a:r>
              <a:rPr spc="-355" dirty="0"/>
              <a:t> </a:t>
            </a:r>
            <a:r>
              <a:rPr spc="185" dirty="0"/>
              <a:t>can</a:t>
            </a:r>
            <a:r>
              <a:rPr spc="-350" dirty="0"/>
              <a:t> </a:t>
            </a:r>
            <a:r>
              <a:rPr spc="254" dirty="0">
                <a:solidFill>
                  <a:srgbClr val="2D3092"/>
                </a:solidFill>
              </a:rPr>
              <a:t>change</a:t>
            </a:r>
            <a:r>
              <a:rPr spc="-350" dirty="0">
                <a:solidFill>
                  <a:srgbClr val="2D3092"/>
                </a:solidFill>
              </a:rPr>
              <a:t> </a:t>
            </a:r>
            <a:r>
              <a:rPr spc="95" dirty="0">
                <a:solidFill>
                  <a:srgbClr val="2D3092"/>
                </a:solidFill>
              </a:rPr>
              <a:t>anything </a:t>
            </a:r>
            <a:r>
              <a:rPr spc="229" dirty="0"/>
              <a:t>and</a:t>
            </a:r>
            <a:r>
              <a:rPr spc="-355" dirty="0"/>
              <a:t> </a:t>
            </a:r>
            <a:r>
              <a:rPr spc="160" dirty="0">
                <a:solidFill>
                  <a:srgbClr val="2D3092"/>
                </a:solidFill>
              </a:rPr>
              <a:t>save</a:t>
            </a:r>
            <a:r>
              <a:rPr spc="-355" dirty="0">
                <a:solidFill>
                  <a:srgbClr val="2D3092"/>
                </a:solidFill>
              </a:rPr>
              <a:t> </a:t>
            </a:r>
            <a:r>
              <a:rPr spc="-395" dirty="0">
                <a:solidFill>
                  <a:srgbClr val="2D3092"/>
                </a:solidFill>
              </a:rPr>
              <a:t>it</a:t>
            </a:r>
            <a:r>
              <a:rPr spc="-395" dirty="0"/>
              <a:t>,</a:t>
            </a:r>
          </a:p>
          <a:p>
            <a:pPr marL="12065" marR="5080" algn="ctr">
              <a:lnSpc>
                <a:spcPct val="100000"/>
              </a:lnSpc>
            </a:pPr>
            <a:r>
              <a:rPr spc="215" dirty="0">
                <a:solidFill>
                  <a:srgbClr val="FFF100"/>
                </a:solidFill>
              </a:rPr>
              <a:t>nodemon</a:t>
            </a:r>
            <a:r>
              <a:rPr spc="-495" dirty="0">
                <a:solidFill>
                  <a:srgbClr val="FFF100"/>
                </a:solidFill>
              </a:rPr>
              <a:t> </a:t>
            </a:r>
            <a:r>
              <a:rPr spc="70" dirty="0">
                <a:solidFill>
                  <a:srgbClr val="FFF100"/>
                </a:solidFill>
              </a:rPr>
              <a:t>will</a:t>
            </a:r>
            <a:r>
              <a:rPr spc="-515" dirty="0">
                <a:solidFill>
                  <a:srgbClr val="FFF100"/>
                </a:solidFill>
              </a:rPr>
              <a:t> </a:t>
            </a:r>
            <a:r>
              <a:rPr spc="100" dirty="0">
                <a:solidFill>
                  <a:srgbClr val="FFF100"/>
                </a:solidFill>
              </a:rPr>
              <a:t>automatically</a:t>
            </a:r>
            <a:r>
              <a:rPr spc="-495" dirty="0">
                <a:solidFill>
                  <a:srgbClr val="FFF100"/>
                </a:solidFill>
              </a:rPr>
              <a:t> </a:t>
            </a:r>
            <a:r>
              <a:rPr spc="-10" dirty="0">
                <a:solidFill>
                  <a:srgbClr val="FFF100"/>
                </a:solidFill>
              </a:rPr>
              <a:t>restart </a:t>
            </a:r>
            <a:r>
              <a:rPr dirty="0">
                <a:solidFill>
                  <a:srgbClr val="FFF100"/>
                </a:solidFill>
              </a:rPr>
              <a:t>the</a:t>
            </a:r>
            <a:r>
              <a:rPr spc="-280" dirty="0">
                <a:solidFill>
                  <a:srgbClr val="FFF100"/>
                </a:solidFill>
              </a:rPr>
              <a:t> </a:t>
            </a:r>
            <a:r>
              <a:rPr dirty="0">
                <a:solidFill>
                  <a:srgbClr val="FFF100"/>
                </a:solidFill>
              </a:rPr>
              <a:t>server</a:t>
            </a:r>
            <a:r>
              <a:rPr spc="-420" dirty="0">
                <a:solidFill>
                  <a:srgbClr val="FFF100"/>
                </a:solidFill>
              </a:rPr>
              <a:t> </a:t>
            </a:r>
            <a:r>
              <a:rPr spc="-85" dirty="0"/>
              <a:t>for</a:t>
            </a:r>
            <a:r>
              <a:rPr spc="-420" dirty="0"/>
              <a:t> </a:t>
            </a:r>
            <a:r>
              <a:rPr spc="240" dirty="0"/>
              <a:t>us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2834966" y="7223169"/>
            <a:ext cx="8046720" cy="2677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5800" b="1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5800" b="1" spc="-3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800" b="1" spc="130" dirty="0">
                <a:solidFill>
                  <a:srgbClr val="FFFFFF"/>
                </a:solidFill>
                <a:latin typeface="Trebuchet MS"/>
                <a:cs typeface="Trebuchet MS"/>
              </a:rPr>
              <a:t>new</a:t>
            </a:r>
            <a:r>
              <a:rPr sz="5800" b="1" spc="-5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800" b="1" spc="105" dirty="0">
                <a:solidFill>
                  <a:srgbClr val="FFFFFF"/>
                </a:solidFill>
                <a:latin typeface="Trebuchet MS"/>
                <a:cs typeface="Trebuchet MS"/>
              </a:rPr>
              <a:t>changes.</a:t>
            </a:r>
            <a:endParaRPr sz="5800">
              <a:latin typeface="Trebuchet MS"/>
              <a:cs typeface="Trebuchet MS"/>
            </a:endParaRPr>
          </a:p>
          <a:p>
            <a:pPr marL="12065" marR="5080" algn="ctr">
              <a:lnSpc>
                <a:spcPct val="100000"/>
              </a:lnSpc>
            </a:pPr>
            <a:r>
              <a:rPr sz="5800" b="1" spc="420" dirty="0">
                <a:solidFill>
                  <a:srgbClr val="2D3092"/>
                </a:solidFill>
                <a:latin typeface="Trebuchet MS"/>
                <a:cs typeface="Trebuchet MS"/>
              </a:rPr>
              <a:t>SO</a:t>
            </a:r>
            <a:r>
              <a:rPr sz="5800" b="1" spc="-535" dirty="0">
                <a:solidFill>
                  <a:srgbClr val="2D3092"/>
                </a:solidFill>
                <a:latin typeface="Trebuchet MS"/>
                <a:cs typeface="Trebuchet MS"/>
              </a:rPr>
              <a:t> </a:t>
            </a:r>
            <a:r>
              <a:rPr sz="5800" b="1" spc="210" dirty="0">
                <a:solidFill>
                  <a:srgbClr val="2D3092"/>
                </a:solidFill>
                <a:latin typeface="Trebuchet MS"/>
                <a:cs typeface="Trebuchet MS"/>
              </a:rPr>
              <a:t>ARE</a:t>
            </a:r>
            <a:r>
              <a:rPr sz="5800" b="1" spc="-545" dirty="0">
                <a:solidFill>
                  <a:srgbClr val="2D3092"/>
                </a:solidFill>
                <a:latin typeface="Trebuchet MS"/>
                <a:cs typeface="Trebuchet MS"/>
              </a:rPr>
              <a:t> </a:t>
            </a:r>
            <a:r>
              <a:rPr sz="5800" b="1" spc="225" dirty="0">
                <a:solidFill>
                  <a:srgbClr val="2D3092"/>
                </a:solidFill>
                <a:latin typeface="Trebuchet MS"/>
                <a:cs typeface="Trebuchet MS"/>
              </a:rPr>
              <a:t>YOU</a:t>
            </a:r>
            <a:r>
              <a:rPr sz="5800" b="1" spc="-350" dirty="0">
                <a:solidFill>
                  <a:srgbClr val="2D3092"/>
                </a:solidFill>
                <a:latin typeface="Trebuchet MS"/>
                <a:cs typeface="Trebuchet MS"/>
              </a:rPr>
              <a:t> </a:t>
            </a:r>
            <a:r>
              <a:rPr sz="5800" b="1" spc="275" dirty="0">
                <a:solidFill>
                  <a:srgbClr val="2D3092"/>
                </a:solidFill>
                <a:latin typeface="Trebuchet MS"/>
                <a:cs typeface="Trebuchet MS"/>
              </a:rPr>
              <a:t>GOING</a:t>
            </a:r>
            <a:r>
              <a:rPr sz="5800" b="1" spc="-515" dirty="0">
                <a:solidFill>
                  <a:srgbClr val="2D3092"/>
                </a:solidFill>
                <a:latin typeface="Trebuchet MS"/>
                <a:cs typeface="Trebuchet MS"/>
              </a:rPr>
              <a:t> </a:t>
            </a:r>
            <a:r>
              <a:rPr sz="5800" b="1" spc="35" dirty="0">
                <a:solidFill>
                  <a:srgbClr val="2D3092"/>
                </a:solidFill>
                <a:latin typeface="Trebuchet MS"/>
                <a:cs typeface="Trebuchet MS"/>
              </a:rPr>
              <a:t>TO </a:t>
            </a:r>
            <a:r>
              <a:rPr sz="5800" b="1" spc="370" dirty="0">
                <a:solidFill>
                  <a:srgbClr val="2D3092"/>
                </a:solidFill>
                <a:latin typeface="Trebuchet MS"/>
                <a:cs typeface="Trebuchet MS"/>
              </a:rPr>
              <a:t>USE</a:t>
            </a:r>
            <a:r>
              <a:rPr sz="5800" b="1" spc="-345" dirty="0">
                <a:solidFill>
                  <a:srgbClr val="2D3092"/>
                </a:solidFill>
                <a:latin typeface="Trebuchet MS"/>
                <a:cs typeface="Trebuchet MS"/>
              </a:rPr>
              <a:t> </a:t>
            </a:r>
            <a:r>
              <a:rPr sz="5800" b="1" spc="425" dirty="0">
                <a:solidFill>
                  <a:srgbClr val="2D3092"/>
                </a:solidFill>
                <a:latin typeface="Trebuchet MS"/>
                <a:cs typeface="Trebuchet MS"/>
              </a:rPr>
              <a:t>NODEMON</a:t>
            </a:r>
            <a:r>
              <a:rPr sz="5800" b="1" spc="-345" dirty="0">
                <a:solidFill>
                  <a:srgbClr val="2D3092"/>
                </a:solidFill>
                <a:latin typeface="Trebuchet MS"/>
                <a:cs typeface="Trebuchet MS"/>
              </a:rPr>
              <a:t> </a:t>
            </a:r>
            <a:r>
              <a:rPr sz="5800" b="1" spc="225" dirty="0">
                <a:solidFill>
                  <a:srgbClr val="2D3092"/>
                </a:solidFill>
                <a:latin typeface="Trebuchet MS"/>
                <a:cs typeface="Trebuchet MS"/>
              </a:rPr>
              <a:t>?</a:t>
            </a:r>
            <a:endParaRPr sz="5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715999" cy="1371599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2700" y="337820"/>
            <a:ext cx="12312650" cy="13040994"/>
            <a:chOff x="12700" y="337820"/>
            <a:chExt cx="12312650" cy="1304099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34182" y="337835"/>
              <a:ext cx="590652" cy="5907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918" y="12748481"/>
              <a:ext cx="625221" cy="62970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32381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17" y="0"/>
                  </a:moveTo>
                  <a:lnTo>
                    <a:pt x="189729" y="4827"/>
                  </a:lnTo>
                  <a:lnTo>
                    <a:pt x="145127" y="18673"/>
                  </a:lnTo>
                  <a:lnTo>
                    <a:pt x="104764" y="40582"/>
                  </a:lnTo>
                  <a:lnTo>
                    <a:pt x="69597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7" y="405649"/>
                  </a:lnTo>
                  <a:lnTo>
                    <a:pt x="104764" y="434664"/>
                  </a:lnTo>
                  <a:lnTo>
                    <a:pt x="145127" y="456573"/>
                  </a:lnTo>
                  <a:lnTo>
                    <a:pt x="189729" y="470419"/>
                  </a:lnTo>
                  <a:lnTo>
                    <a:pt x="237617" y="475246"/>
                  </a:lnTo>
                  <a:lnTo>
                    <a:pt x="285508" y="470419"/>
                  </a:lnTo>
                  <a:lnTo>
                    <a:pt x="330114" y="456573"/>
                  </a:lnTo>
                  <a:lnTo>
                    <a:pt x="370479" y="434664"/>
                  </a:lnTo>
                  <a:lnTo>
                    <a:pt x="405647" y="405649"/>
                  </a:lnTo>
                  <a:lnTo>
                    <a:pt x="434663" y="370482"/>
                  </a:lnTo>
                  <a:lnTo>
                    <a:pt x="456572" y="330119"/>
                  </a:lnTo>
                  <a:lnTo>
                    <a:pt x="470419" y="285516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2" y="145132"/>
                  </a:lnTo>
                  <a:lnTo>
                    <a:pt x="434663" y="104767"/>
                  </a:lnTo>
                  <a:lnTo>
                    <a:pt x="405647" y="69599"/>
                  </a:lnTo>
                  <a:lnTo>
                    <a:pt x="370479" y="40582"/>
                  </a:lnTo>
                  <a:lnTo>
                    <a:pt x="330114" y="18673"/>
                  </a:lnTo>
                  <a:lnTo>
                    <a:pt x="285508" y="4827"/>
                  </a:lnTo>
                  <a:lnTo>
                    <a:pt x="237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22" y="337820"/>
              <a:ext cx="656163" cy="65615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2700" y="7799603"/>
              <a:ext cx="6983095" cy="1219200"/>
            </a:xfrm>
            <a:custGeom>
              <a:avLst/>
              <a:gdLst/>
              <a:ahLst/>
              <a:cxnLst/>
              <a:rect l="l" t="t" r="r" b="b"/>
              <a:pathLst>
                <a:path w="6983095" h="1219200">
                  <a:moveTo>
                    <a:pt x="6982586" y="0"/>
                  </a:moveTo>
                  <a:lnTo>
                    <a:pt x="0" y="0"/>
                  </a:lnTo>
                  <a:lnTo>
                    <a:pt x="0" y="1219072"/>
                  </a:lnTo>
                  <a:lnTo>
                    <a:pt x="6982586" y="1219072"/>
                  </a:lnTo>
                  <a:lnTo>
                    <a:pt x="6982586" y="0"/>
                  </a:lnTo>
                  <a:close/>
                </a:path>
              </a:pathLst>
            </a:custGeom>
            <a:solidFill>
              <a:srgbClr val="FFF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14932" y="7755495"/>
            <a:ext cx="6682105" cy="1137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300" b="1" spc="185" dirty="0">
                <a:latin typeface="Trebuchet MS"/>
                <a:cs typeface="Trebuchet MS"/>
              </a:rPr>
              <a:t>Routing</a:t>
            </a:r>
            <a:r>
              <a:rPr sz="7300" b="1" spc="-425" dirty="0">
                <a:latin typeface="Trebuchet MS"/>
                <a:cs typeface="Trebuchet MS"/>
              </a:rPr>
              <a:t> </a:t>
            </a:r>
            <a:r>
              <a:rPr sz="7300" b="1" spc="50" dirty="0">
                <a:latin typeface="Trebuchet MS"/>
                <a:cs typeface="Trebuchet MS"/>
              </a:rPr>
              <a:t>(Basic)</a:t>
            </a:r>
            <a:endParaRPr sz="73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636681" y="12966698"/>
            <a:ext cx="2442845" cy="200660"/>
            <a:chOff x="5636681" y="12966698"/>
            <a:chExt cx="2442845" cy="200660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36681" y="12966698"/>
              <a:ext cx="200177" cy="20017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85845" y="12966698"/>
              <a:ext cx="200177" cy="20017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35007" y="12966698"/>
              <a:ext cx="200177" cy="20017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84170" y="12966698"/>
              <a:ext cx="200177" cy="20017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33327" y="12966698"/>
              <a:ext cx="200177" cy="20017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82490" y="12966698"/>
              <a:ext cx="200177" cy="20017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31654" y="12966698"/>
              <a:ext cx="200177" cy="20017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80816" y="12966698"/>
              <a:ext cx="200177" cy="20017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29974" y="12966698"/>
              <a:ext cx="200177" cy="20017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79137" y="12966698"/>
              <a:ext cx="200177" cy="200177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340932" y="6858000"/>
            <a:ext cx="7131646" cy="5917043"/>
          </a:xfrm>
          <a:prstGeom prst="rect">
            <a:avLst/>
          </a:prstGeom>
        </p:spPr>
      </p:pic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715999" cy="13715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19676" y="1466422"/>
            <a:ext cx="12345035" cy="35610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5800" b="1" spc="155" dirty="0">
                <a:solidFill>
                  <a:srgbClr val="FFFFFF"/>
                </a:solidFill>
                <a:latin typeface="Trebuchet MS"/>
                <a:cs typeface="Trebuchet MS"/>
              </a:rPr>
              <a:t>We've</a:t>
            </a:r>
            <a:r>
              <a:rPr sz="5800" b="1" spc="-3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800" b="1" spc="100" dirty="0">
                <a:solidFill>
                  <a:srgbClr val="FFFFFF"/>
                </a:solidFill>
                <a:latin typeface="Trebuchet MS"/>
                <a:cs typeface="Trebuchet MS"/>
              </a:rPr>
              <a:t>already</a:t>
            </a:r>
            <a:r>
              <a:rPr sz="5800" b="1" spc="-5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800" b="1" spc="65" dirty="0">
                <a:solidFill>
                  <a:srgbClr val="FFFFFF"/>
                </a:solidFill>
                <a:latin typeface="Trebuchet MS"/>
                <a:cs typeface="Trebuchet MS"/>
              </a:rPr>
              <a:t>created</a:t>
            </a:r>
            <a:r>
              <a:rPr sz="5800" b="1" spc="-3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800" b="1" spc="190" dirty="0">
                <a:solidFill>
                  <a:srgbClr val="FFFFFF"/>
                </a:solidFill>
                <a:latin typeface="Trebuchet MS"/>
                <a:cs typeface="Trebuchet MS"/>
              </a:rPr>
              <a:t>basic</a:t>
            </a:r>
            <a:r>
              <a:rPr sz="5800" b="1" spc="-3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800" b="1" spc="-10" dirty="0">
                <a:solidFill>
                  <a:srgbClr val="FFFFFF"/>
                </a:solidFill>
                <a:latin typeface="Trebuchet MS"/>
                <a:cs typeface="Trebuchet MS"/>
              </a:rPr>
              <a:t>server </a:t>
            </a:r>
            <a:r>
              <a:rPr sz="5800" b="1" dirty="0">
                <a:solidFill>
                  <a:srgbClr val="FFFFFF"/>
                </a:solidFill>
                <a:latin typeface="Trebuchet MS"/>
                <a:cs typeface="Trebuchet MS"/>
              </a:rPr>
              <a:t>before</a:t>
            </a:r>
            <a:r>
              <a:rPr sz="5800" b="1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800" b="1" spc="285" dirty="0">
                <a:solidFill>
                  <a:srgbClr val="FFFFFF"/>
                </a:solidFill>
                <a:latin typeface="Trebuchet MS"/>
                <a:cs typeface="Trebuchet MS"/>
              </a:rPr>
              <a:t>so</a:t>
            </a:r>
            <a:r>
              <a:rPr sz="5800" b="1" spc="-48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800" b="1" spc="145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5800" b="1" spc="-3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800" b="1" spc="100" dirty="0">
                <a:solidFill>
                  <a:srgbClr val="FFFFFF"/>
                </a:solidFill>
                <a:latin typeface="Trebuchet MS"/>
                <a:cs typeface="Trebuchet MS"/>
              </a:rPr>
              <a:t>already</a:t>
            </a:r>
            <a:r>
              <a:rPr sz="5800" b="1" spc="-4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800" b="1" spc="120" dirty="0">
                <a:solidFill>
                  <a:srgbClr val="FFFFFF"/>
                </a:solidFill>
                <a:latin typeface="Trebuchet MS"/>
                <a:cs typeface="Trebuchet MS"/>
              </a:rPr>
              <a:t>know</a:t>
            </a:r>
            <a:r>
              <a:rPr sz="5800" b="1" spc="-4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800" b="1" spc="125" dirty="0">
                <a:solidFill>
                  <a:srgbClr val="FFFFFF"/>
                </a:solidFill>
                <a:latin typeface="Trebuchet MS"/>
                <a:cs typeface="Trebuchet MS"/>
              </a:rPr>
              <a:t>how</a:t>
            </a:r>
            <a:r>
              <a:rPr sz="5800" b="1" spc="-4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800" b="1" spc="-2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5800" b="1" dirty="0">
                <a:solidFill>
                  <a:srgbClr val="FFFFFF"/>
                </a:solidFill>
                <a:latin typeface="Trebuchet MS"/>
                <a:cs typeface="Trebuchet MS"/>
              </a:rPr>
              <a:t>start</a:t>
            </a:r>
            <a:r>
              <a:rPr sz="5800" b="1" spc="-3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800" b="1" spc="21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5800" b="1" spc="-3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800" b="1" dirty="0">
                <a:solidFill>
                  <a:srgbClr val="FFFFFF"/>
                </a:solidFill>
                <a:latin typeface="Trebuchet MS"/>
                <a:cs typeface="Trebuchet MS"/>
              </a:rPr>
              <a:t>server</a:t>
            </a:r>
            <a:r>
              <a:rPr sz="5800" b="1" spc="-4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800" b="1" spc="229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5800" b="1" spc="-3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800" b="1" spc="250" dirty="0">
                <a:solidFill>
                  <a:srgbClr val="FFFFFF"/>
                </a:solidFill>
                <a:latin typeface="Trebuchet MS"/>
                <a:cs typeface="Trebuchet MS"/>
              </a:rPr>
              <a:t>get</a:t>
            </a:r>
            <a:r>
              <a:rPr sz="5800" b="1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800" b="1" spc="-10" dirty="0">
                <a:solidFill>
                  <a:srgbClr val="FFFFFF"/>
                </a:solidFill>
                <a:latin typeface="Trebuchet MS"/>
                <a:cs typeface="Trebuchet MS"/>
              </a:rPr>
              <a:t>reponse.</a:t>
            </a:r>
            <a:endParaRPr sz="5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5800" b="1" spc="180" dirty="0">
                <a:solidFill>
                  <a:srgbClr val="FFF100"/>
                </a:solidFill>
                <a:latin typeface="Trebuchet MS"/>
                <a:cs typeface="Trebuchet MS"/>
              </a:rPr>
              <a:t>But</a:t>
            </a:r>
            <a:r>
              <a:rPr sz="5800" b="1" spc="-355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5800" b="1" spc="125" dirty="0">
                <a:solidFill>
                  <a:srgbClr val="FFF100"/>
                </a:solidFill>
                <a:latin typeface="Trebuchet MS"/>
                <a:cs typeface="Trebuchet MS"/>
              </a:rPr>
              <a:t>how</a:t>
            </a:r>
            <a:r>
              <a:rPr sz="5800" b="1" spc="-665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5800" b="1" spc="145" dirty="0">
                <a:solidFill>
                  <a:srgbClr val="FFF100"/>
                </a:solidFill>
                <a:latin typeface="Trebuchet MS"/>
                <a:cs typeface="Trebuchet MS"/>
              </a:rPr>
              <a:t>we</a:t>
            </a:r>
            <a:r>
              <a:rPr sz="5800" b="1" spc="-350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5800" b="1" spc="185" dirty="0">
                <a:solidFill>
                  <a:srgbClr val="FFF100"/>
                </a:solidFill>
                <a:latin typeface="Trebuchet MS"/>
                <a:cs typeface="Trebuchet MS"/>
              </a:rPr>
              <a:t>can</a:t>
            </a:r>
            <a:r>
              <a:rPr sz="5800" b="1" spc="-355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5800" b="1" spc="495" dirty="0">
                <a:solidFill>
                  <a:srgbClr val="FFF100"/>
                </a:solidFill>
                <a:latin typeface="Trebuchet MS"/>
                <a:cs typeface="Trebuchet MS"/>
              </a:rPr>
              <a:t>go</a:t>
            </a:r>
            <a:r>
              <a:rPr sz="5800" b="1" spc="-350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5800" b="1" spc="130" dirty="0">
                <a:solidFill>
                  <a:srgbClr val="FFF100"/>
                </a:solidFill>
                <a:latin typeface="Trebuchet MS"/>
                <a:cs typeface="Trebuchet MS"/>
              </a:rPr>
              <a:t>on</a:t>
            </a:r>
            <a:r>
              <a:rPr sz="5800" b="1" spc="-355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5800" b="1" spc="215" dirty="0">
                <a:solidFill>
                  <a:srgbClr val="FFF100"/>
                </a:solidFill>
                <a:latin typeface="Trebuchet MS"/>
                <a:cs typeface="Trebuchet MS"/>
              </a:rPr>
              <a:t>a</a:t>
            </a:r>
            <a:r>
              <a:rPr sz="5800" b="1" spc="-350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5800" b="1" spc="40" dirty="0">
                <a:solidFill>
                  <a:srgbClr val="FFF100"/>
                </a:solidFill>
                <a:latin typeface="Trebuchet MS"/>
                <a:cs typeface="Trebuchet MS"/>
              </a:rPr>
              <a:t>specific</a:t>
            </a:r>
            <a:endParaRPr sz="5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9676" y="5002101"/>
            <a:ext cx="2442210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800" b="1" spc="-10" dirty="0">
                <a:solidFill>
                  <a:srgbClr val="FFF100"/>
                </a:solidFill>
                <a:latin typeface="Trebuchet MS"/>
                <a:cs typeface="Trebuchet MS"/>
              </a:rPr>
              <a:t>route</a:t>
            </a:r>
            <a:r>
              <a:rPr sz="5800" b="1" spc="-390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5800" b="1" spc="225" dirty="0">
                <a:solidFill>
                  <a:srgbClr val="FFF100"/>
                </a:solidFill>
                <a:latin typeface="Trebuchet MS"/>
                <a:cs typeface="Trebuchet MS"/>
              </a:rPr>
              <a:t>?</a:t>
            </a:r>
            <a:endParaRPr sz="58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840" y="337820"/>
            <a:ext cx="13712825" cy="13040994"/>
            <a:chOff x="1840" y="337820"/>
            <a:chExt cx="13712825" cy="1304099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34182" y="337835"/>
              <a:ext cx="590652" cy="5907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919" y="12748481"/>
              <a:ext cx="625221" cy="62970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32381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29" y="0"/>
                  </a:moveTo>
                  <a:lnTo>
                    <a:pt x="189738" y="4827"/>
                  </a:lnTo>
                  <a:lnTo>
                    <a:pt x="145132" y="18673"/>
                  </a:lnTo>
                  <a:lnTo>
                    <a:pt x="104767" y="40582"/>
                  </a:lnTo>
                  <a:lnTo>
                    <a:pt x="69599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9" y="405649"/>
                  </a:lnTo>
                  <a:lnTo>
                    <a:pt x="104767" y="434664"/>
                  </a:lnTo>
                  <a:lnTo>
                    <a:pt x="145132" y="456573"/>
                  </a:lnTo>
                  <a:lnTo>
                    <a:pt x="189738" y="470419"/>
                  </a:lnTo>
                  <a:lnTo>
                    <a:pt x="237629" y="475246"/>
                  </a:lnTo>
                  <a:lnTo>
                    <a:pt x="285516" y="470419"/>
                  </a:lnTo>
                  <a:lnTo>
                    <a:pt x="330119" y="456573"/>
                  </a:lnTo>
                  <a:lnTo>
                    <a:pt x="370482" y="434664"/>
                  </a:lnTo>
                  <a:lnTo>
                    <a:pt x="405649" y="405649"/>
                  </a:lnTo>
                  <a:lnTo>
                    <a:pt x="434664" y="370482"/>
                  </a:lnTo>
                  <a:lnTo>
                    <a:pt x="456573" y="330119"/>
                  </a:lnTo>
                  <a:lnTo>
                    <a:pt x="470419" y="285516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3" y="145132"/>
                  </a:lnTo>
                  <a:lnTo>
                    <a:pt x="434664" y="104767"/>
                  </a:lnTo>
                  <a:lnTo>
                    <a:pt x="405649" y="69599"/>
                  </a:lnTo>
                  <a:lnTo>
                    <a:pt x="370482" y="40582"/>
                  </a:lnTo>
                  <a:lnTo>
                    <a:pt x="330119" y="18673"/>
                  </a:lnTo>
                  <a:lnTo>
                    <a:pt x="285516" y="4827"/>
                  </a:lnTo>
                  <a:lnTo>
                    <a:pt x="237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22" y="337820"/>
              <a:ext cx="656163" cy="65615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38546" y="12963250"/>
              <a:ext cx="200177" cy="20017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87710" y="12963250"/>
              <a:ext cx="200177" cy="20017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36873" y="12963250"/>
              <a:ext cx="200177" cy="20017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86030" y="12963250"/>
              <a:ext cx="200177" cy="20017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35193" y="12963250"/>
              <a:ext cx="200177" cy="20017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84356" y="12963250"/>
              <a:ext cx="200177" cy="20017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33519" y="12963250"/>
              <a:ext cx="200177" cy="20017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82676" y="12963250"/>
              <a:ext cx="200177" cy="20017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31839" y="12963250"/>
              <a:ext cx="200177" cy="20017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81003" y="12963250"/>
              <a:ext cx="200177" cy="20017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40" y="6599599"/>
              <a:ext cx="13712319" cy="5077957"/>
            </a:xfrm>
            <a:prstGeom prst="rect">
              <a:avLst/>
            </a:prstGeom>
          </p:spPr>
        </p:pic>
      </p:grp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715999" cy="13715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51316" y="4571410"/>
            <a:ext cx="11614150" cy="35610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pc="110" dirty="0">
                <a:solidFill>
                  <a:srgbClr val="FFF100"/>
                </a:solidFill>
              </a:rPr>
              <a:t>Solution</a:t>
            </a:r>
            <a:r>
              <a:rPr spc="-320" dirty="0">
                <a:solidFill>
                  <a:srgbClr val="FFF100"/>
                </a:solidFill>
              </a:rPr>
              <a:t> </a:t>
            </a:r>
            <a:r>
              <a:rPr spc="60" dirty="0">
                <a:solidFill>
                  <a:srgbClr val="FFF100"/>
                </a:solidFill>
              </a:rPr>
              <a:t>is</a:t>
            </a:r>
            <a:r>
              <a:rPr spc="-320" dirty="0">
                <a:solidFill>
                  <a:srgbClr val="FFF100"/>
                </a:solidFill>
              </a:rPr>
              <a:t> </a:t>
            </a:r>
            <a:r>
              <a:rPr dirty="0">
                <a:solidFill>
                  <a:srgbClr val="FFF100"/>
                </a:solidFill>
              </a:rPr>
              <a:t>not</a:t>
            </a:r>
            <a:r>
              <a:rPr spc="-315" dirty="0">
                <a:solidFill>
                  <a:srgbClr val="FFF100"/>
                </a:solidFill>
              </a:rPr>
              <a:t> </a:t>
            </a:r>
            <a:r>
              <a:rPr dirty="0">
                <a:solidFill>
                  <a:srgbClr val="FFF100"/>
                </a:solidFill>
              </a:rPr>
              <a:t>that</a:t>
            </a:r>
            <a:r>
              <a:rPr spc="-320" dirty="0">
                <a:solidFill>
                  <a:srgbClr val="FFF100"/>
                </a:solidFill>
              </a:rPr>
              <a:t> </a:t>
            </a:r>
            <a:r>
              <a:rPr spc="55" dirty="0">
                <a:solidFill>
                  <a:srgbClr val="FFF100"/>
                </a:solidFill>
              </a:rPr>
              <a:t>hard</a:t>
            </a:r>
            <a:r>
              <a:rPr spc="-315" dirty="0">
                <a:solidFill>
                  <a:srgbClr val="FFF100"/>
                </a:solidFill>
              </a:rPr>
              <a:t> </a:t>
            </a:r>
            <a:r>
              <a:rPr spc="-10" dirty="0">
                <a:solidFill>
                  <a:srgbClr val="FFF100"/>
                </a:solidFill>
              </a:rPr>
              <a:t>actually.</a:t>
            </a:r>
          </a:p>
          <a:p>
            <a:pPr marL="844550" marR="836930" indent="-1270" algn="ctr">
              <a:lnSpc>
                <a:spcPct val="100000"/>
              </a:lnSpc>
            </a:pPr>
            <a:r>
              <a:rPr spc="365" dirty="0"/>
              <a:t>We</a:t>
            </a:r>
            <a:r>
              <a:rPr spc="-340" dirty="0"/>
              <a:t> </a:t>
            </a:r>
            <a:r>
              <a:rPr spc="185" dirty="0"/>
              <a:t>can</a:t>
            </a:r>
            <a:r>
              <a:rPr spc="-340" dirty="0"/>
              <a:t> </a:t>
            </a:r>
            <a:r>
              <a:rPr spc="155" dirty="0">
                <a:solidFill>
                  <a:srgbClr val="2D3092"/>
                </a:solidFill>
              </a:rPr>
              <a:t>check</a:t>
            </a:r>
            <a:r>
              <a:rPr spc="-340" dirty="0">
                <a:solidFill>
                  <a:srgbClr val="2D3092"/>
                </a:solidFill>
              </a:rPr>
              <a:t> </a:t>
            </a:r>
            <a:r>
              <a:rPr spc="-135" dirty="0">
                <a:solidFill>
                  <a:srgbClr val="2D3092"/>
                </a:solidFill>
              </a:rPr>
              <a:t>req.url</a:t>
            </a:r>
            <a:r>
              <a:rPr spc="-520" dirty="0">
                <a:solidFill>
                  <a:srgbClr val="2D3092"/>
                </a:solidFill>
              </a:rPr>
              <a:t> </a:t>
            </a:r>
            <a:r>
              <a:rPr spc="-10" dirty="0">
                <a:solidFill>
                  <a:srgbClr val="2D3092"/>
                </a:solidFill>
              </a:rPr>
              <a:t>first</a:t>
            </a:r>
            <a:r>
              <a:rPr spc="-10" dirty="0"/>
              <a:t>, </a:t>
            </a:r>
            <a:r>
              <a:rPr spc="95" dirty="0">
                <a:solidFill>
                  <a:srgbClr val="2D3092"/>
                </a:solidFill>
              </a:rPr>
              <a:t>which</a:t>
            </a:r>
            <a:r>
              <a:rPr spc="-300" dirty="0">
                <a:solidFill>
                  <a:srgbClr val="2D3092"/>
                </a:solidFill>
              </a:rPr>
              <a:t> </a:t>
            </a:r>
            <a:r>
              <a:rPr dirty="0">
                <a:solidFill>
                  <a:srgbClr val="2D3092"/>
                </a:solidFill>
              </a:rPr>
              <a:t>url</a:t>
            </a:r>
            <a:r>
              <a:rPr spc="-490" dirty="0">
                <a:solidFill>
                  <a:srgbClr val="2D3092"/>
                </a:solidFill>
              </a:rPr>
              <a:t> </a:t>
            </a:r>
            <a:r>
              <a:rPr dirty="0">
                <a:solidFill>
                  <a:srgbClr val="2D3092"/>
                </a:solidFill>
              </a:rPr>
              <a:t>client</a:t>
            </a:r>
            <a:r>
              <a:rPr spc="-300" dirty="0">
                <a:solidFill>
                  <a:srgbClr val="2D3092"/>
                </a:solidFill>
              </a:rPr>
              <a:t> </a:t>
            </a:r>
            <a:r>
              <a:rPr spc="60" dirty="0">
                <a:solidFill>
                  <a:srgbClr val="2D3092"/>
                </a:solidFill>
              </a:rPr>
              <a:t>is</a:t>
            </a:r>
            <a:r>
              <a:rPr spc="-295" dirty="0">
                <a:solidFill>
                  <a:srgbClr val="2D3092"/>
                </a:solidFill>
              </a:rPr>
              <a:t> </a:t>
            </a:r>
            <a:r>
              <a:rPr spc="195" dirty="0">
                <a:solidFill>
                  <a:srgbClr val="2D3092"/>
                </a:solidFill>
              </a:rPr>
              <a:t>asking</a:t>
            </a:r>
            <a:r>
              <a:rPr spc="-300" dirty="0">
                <a:solidFill>
                  <a:srgbClr val="2D3092"/>
                </a:solidFill>
              </a:rPr>
              <a:t> </a:t>
            </a:r>
            <a:r>
              <a:rPr spc="-345" dirty="0">
                <a:solidFill>
                  <a:srgbClr val="2D3092"/>
                </a:solidFill>
              </a:rPr>
              <a:t>for</a:t>
            </a:r>
            <a:r>
              <a:rPr spc="-345" dirty="0"/>
              <a:t>, </a:t>
            </a:r>
            <a:r>
              <a:rPr dirty="0"/>
              <a:t>then</a:t>
            </a:r>
            <a:r>
              <a:rPr spc="-475" dirty="0"/>
              <a:t> </a:t>
            </a:r>
            <a:r>
              <a:rPr spc="145" dirty="0">
                <a:solidFill>
                  <a:srgbClr val="FFF100"/>
                </a:solidFill>
              </a:rPr>
              <a:t>we</a:t>
            </a:r>
            <a:r>
              <a:rPr spc="-310" dirty="0">
                <a:solidFill>
                  <a:srgbClr val="FFF100"/>
                </a:solidFill>
              </a:rPr>
              <a:t> </a:t>
            </a:r>
            <a:r>
              <a:rPr spc="185" dirty="0">
                <a:solidFill>
                  <a:srgbClr val="FFF100"/>
                </a:solidFill>
              </a:rPr>
              <a:t>can</a:t>
            </a:r>
            <a:r>
              <a:rPr spc="-310" dirty="0">
                <a:solidFill>
                  <a:srgbClr val="FFF100"/>
                </a:solidFill>
              </a:rPr>
              <a:t> </a:t>
            </a:r>
            <a:r>
              <a:rPr spc="-10" dirty="0">
                <a:solidFill>
                  <a:srgbClr val="FFF100"/>
                </a:solidFill>
              </a:rPr>
              <a:t>provide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870718" y="8107091"/>
            <a:ext cx="7799705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800" b="1" dirty="0">
                <a:solidFill>
                  <a:srgbClr val="FFF100"/>
                </a:solidFill>
                <a:latin typeface="Trebuchet MS"/>
                <a:cs typeface="Trebuchet MS"/>
              </a:rPr>
              <a:t>the</a:t>
            </a:r>
            <a:r>
              <a:rPr sz="5800" b="1" spc="-330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5800" b="1" spc="175" dirty="0">
                <a:solidFill>
                  <a:srgbClr val="FFF100"/>
                </a:solidFill>
                <a:latin typeface="Trebuchet MS"/>
                <a:cs typeface="Trebuchet MS"/>
              </a:rPr>
              <a:t>data</a:t>
            </a:r>
            <a:r>
              <a:rPr sz="5800" b="1" spc="-330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5800" b="1" spc="210" dirty="0">
                <a:solidFill>
                  <a:srgbClr val="FFFFFF"/>
                </a:solidFill>
                <a:latin typeface="Trebuchet MS"/>
                <a:cs typeface="Trebuchet MS"/>
              </a:rPr>
              <a:t>basis</a:t>
            </a:r>
            <a:r>
              <a:rPr sz="5800" b="1" spc="-3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800" b="1" spc="13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5800" b="1" spc="-3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800" b="1" spc="-105" dirty="0">
                <a:solidFill>
                  <a:srgbClr val="FFFFFF"/>
                </a:solidFill>
                <a:latin typeface="Trebuchet MS"/>
                <a:cs typeface="Trebuchet MS"/>
              </a:rPr>
              <a:t>that.</a:t>
            </a:r>
            <a:endParaRPr sz="58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41919" y="337820"/>
            <a:ext cx="13031469" cy="13040994"/>
            <a:chOff x="341919" y="337820"/>
            <a:chExt cx="13031469" cy="1304099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34182" y="337835"/>
              <a:ext cx="590639" cy="5907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919" y="12748481"/>
              <a:ext cx="625221" cy="62970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32381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17" y="0"/>
                  </a:moveTo>
                  <a:lnTo>
                    <a:pt x="189729" y="4827"/>
                  </a:lnTo>
                  <a:lnTo>
                    <a:pt x="145127" y="18673"/>
                  </a:lnTo>
                  <a:lnTo>
                    <a:pt x="104764" y="40582"/>
                  </a:lnTo>
                  <a:lnTo>
                    <a:pt x="69597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7" y="405649"/>
                  </a:lnTo>
                  <a:lnTo>
                    <a:pt x="104764" y="434664"/>
                  </a:lnTo>
                  <a:lnTo>
                    <a:pt x="145127" y="456573"/>
                  </a:lnTo>
                  <a:lnTo>
                    <a:pt x="189729" y="470419"/>
                  </a:lnTo>
                  <a:lnTo>
                    <a:pt x="237617" y="475246"/>
                  </a:lnTo>
                  <a:lnTo>
                    <a:pt x="285508" y="470419"/>
                  </a:lnTo>
                  <a:lnTo>
                    <a:pt x="330114" y="456573"/>
                  </a:lnTo>
                  <a:lnTo>
                    <a:pt x="370479" y="434664"/>
                  </a:lnTo>
                  <a:lnTo>
                    <a:pt x="405647" y="405649"/>
                  </a:lnTo>
                  <a:lnTo>
                    <a:pt x="434663" y="370482"/>
                  </a:lnTo>
                  <a:lnTo>
                    <a:pt x="456572" y="330119"/>
                  </a:lnTo>
                  <a:lnTo>
                    <a:pt x="470419" y="285516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2" y="145132"/>
                  </a:lnTo>
                  <a:lnTo>
                    <a:pt x="434663" y="104767"/>
                  </a:lnTo>
                  <a:lnTo>
                    <a:pt x="405647" y="69599"/>
                  </a:lnTo>
                  <a:lnTo>
                    <a:pt x="370479" y="40582"/>
                  </a:lnTo>
                  <a:lnTo>
                    <a:pt x="330114" y="18673"/>
                  </a:lnTo>
                  <a:lnTo>
                    <a:pt x="285508" y="4827"/>
                  </a:lnTo>
                  <a:lnTo>
                    <a:pt x="237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22" y="337820"/>
              <a:ext cx="656163" cy="65615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30466" y="12966698"/>
              <a:ext cx="200177" cy="20017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79630" y="12966698"/>
              <a:ext cx="200177" cy="20017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28793" y="12966698"/>
              <a:ext cx="200177" cy="20017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77956" y="12966698"/>
              <a:ext cx="200177" cy="20017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27107" y="12966698"/>
              <a:ext cx="200190" cy="20017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76269" y="12966698"/>
              <a:ext cx="200190" cy="20017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25433" y="12966698"/>
              <a:ext cx="200177" cy="20017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74596" y="12966698"/>
              <a:ext cx="200177" cy="20017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23759" y="12966698"/>
              <a:ext cx="200177" cy="20017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72922" y="12966698"/>
              <a:ext cx="200177" cy="200177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715999" cy="13715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120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100"/>
              </a:spcBef>
            </a:pPr>
            <a:r>
              <a:rPr spc="-555" dirty="0"/>
              <a:t>T</a:t>
            </a:r>
            <a:r>
              <a:rPr spc="105" dirty="0"/>
              <a:t>o</a:t>
            </a:r>
            <a:r>
              <a:rPr spc="-325" dirty="0"/>
              <a:t> </a:t>
            </a:r>
            <a:r>
              <a:rPr spc="160" dirty="0"/>
              <a:t>make</a:t>
            </a:r>
            <a:r>
              <a:rPr spc="-320" dirty="0"/>
              <a:t> </a:t>
            </a:r>
            <a:r>
              <a:rPr dirty="0"/>
              <a:t>the</a:t>
            </a:r>
            <a:r>
              <a:rPr spc="-320" dirty="0"/>
              <a:t> </a:t>
            </a:r>
            <a:r>
              <a:rPr spc="-10" dirty="0"/>
              <a:t>routing,</a:t>
            </a:r>
          </a:p>
          <a:p>
            <a:pPr marL="100965" marR="5080">
              <a:lnSpc>
                <a:spcPct val="100000"/>
              </a:lnSpc>
            </a:pPr>
            <a:r>
              <a:rPr spc="-120" dirty="0"/>
              <a:t>first</a:t>
            </a:r>
            <a:r>
              <a:rPr spc="-490" dirty="0"/>
              <a:t> </a:t>
            </a:r>
            <a:r>
              <a:rPr spc="145" dirty="0"/>
              <a:t>we</a:t>
            </a:r>
            <a:r>
              <a:rPr spc="-325" dirty="0"/>
              <a:t> </a:t>
            </a:r>
            <a:r>
              <a:rPr spc="185" dirty="0"/>
              <a:t>can</a:t>
            </a:r>
            <a:r>
              <a:rPr spc="-330" dirty="0"/>
              <a:t> </a:t>
            </a:r>
            <a:r>
              <a:rPr spc="155" dirty="0">
                <a:solidFill>
                  <a:srgbClr val="2D3092"/>
                </a:solidFill>
              </a:rPr>
              <a:t>check</a:t>
            </a:r>
            <a:r>
              <a:rPr spc="-330" dirty="0">
                <a:solidFill>
                  <a:srgbClr val="2D3092"/>
                </a:solidFill>
              </a:rPr>
              <a:t> </a:t>
            </a:r>
            <a:r>
              <a:rPr dirty="0">
                <a:solidFill>
                  <a:srgbClr val="2D3092"/>
                </a:solidFill>
              </a:rPr>
              <a:t>the</a:t>
            </a:r>
            <a:r>
              <a:rPr spc="-325" dirty="0">
                <a:solidFill>
                  <a:srgbClr val="2D3092"/>
                </a:solidFill>
              </a:rPr>
              <a:t> </a:t>
            </a:r>
            <a:r>
              <a:rPr spc="70" dirty="0">
                <a:solidFill>
                  <a:srgbClr val="2D3092"/>
                </a:solidFill>
              </a:rPr>
              <a:t>request</a:t>
            </a:r>
            <a:r>
              <a:rPr spc="-330" dirty="0">
                <a:solidFill>
                  <a:srgbClr val="2D3092"/>
                </a:solidFill>
              </a:rPr>
              <a:t> </a:t>
            </a:r>
            <a:r>
              <a:rPr spc="-25" dirty="0">
                <a:solidFill>
                  <a:srgbClr val="2D3092"/>
                </a:solidFill>
              </a:rPr>
              <a:t>url </a:t>
            </a:r>
            <a:r>
              <a:rPr spc="220" dirty="0">
                <a:solidFill>
                  <a:srgbClr val="FFF100"/>
                </a:solidFill>
              </a:rPr>
              <a:t>using</a:t>
            </a:r>
            <a:r>
              <a:rPr spc="-350" dirty="0">
                <a:solidFill>
                  <a:srgbClr val="FFF100"/>
                </a:solidFill>
              </a:rPr>
              <a:t> </a:t>
            </a:r>
            <a:r>
              <a:rPr spc="-145" dirty="0">
                <a:solidFill>
                  <a:srgbClr val="FFF100"/>
                </a:solidFill>
              </a:rPr>
              <a:t>if</a:t>
            </a:r>
            <a:r>
              <a:rPr spc="-470" dirty="0">
                <a:solidFill>
                  <a:srgbClr val="FFF100"/>
                </a:solidFill>
              </a:rPr>
              <a:t> </a:t>
            </a:r>
            <a:r>
              <a:rPr spc="229" dirty="0"/>
              <a:t>and</a:t>
            </a:r>
            <a:r>
              <a:rPr spc="-350" dirty="0"/>
              <a:t> </a:t>
            </a:r>
            <a:r>
              <a:rPr spc="220" dirty="0">
                <a:solidFill>
                  <a:srgbClr val="2D3092"/>
                </a:solidFill>
              </a:rPr>
              <a:t>send</a:t>
            </a:r>
            <a:r>
              <a:rPr spc="-350" dirty="0">
                <a:solidFill>
                  <a:srgbClr val="2D3092"/>
                </a:solidFill>
              </a:rPr>
              <a:t> </a:t>
            </a:r>
            <a:r>
              <a:rPr spc="280" dirty="0">
                <a:solidFill>
                  <a:srgbClr val="2D3092"/>
                </a:solidFill>
              </a:rPr>
              <a:t>some</a:t>
            </a:r>
            <a:r>
              <a:rPr spc="-350" dirty="0">
                <a:solidFill>
                  <a:srgbClr val="2D3092"/>
                </a:solidFill>
              </a:rPr>
              <a:t> </a:t>
            </a:r>
            <a:r>
              <a:rPr spc="95" dirty="0">
                <a:solidFill>
                  <a:srgbClr val="2D3092"/>
                </a:solidFill>
              </a:rPr>
              <a:t>reponse </a:t>
            </a:r>
            <a:r>
              <a:rPr spc="280" dirty="0">
                <a:solidFill>
                  <a:srgbClr val="2D3092"/>
                </a:solidFill>
              </a:rPr>
              <a:t>based</a:t>
            </a:r>
            <a:r>
              <a:rPr spc="-355" dirty="0">
                <a:solidFill>
                  <a:srgbClr val="2D3092"/>
                </a:solidFill>
              </a:rPr>
              <a:t> </a:t>
            </a:r>
            <a:r>
              <a:rPr spc="130" dirty="0">
                <a:solidFill>
                  <a:srgbClr val="2D3092"/>
                </a:solidFill>
              </a:rPr>
              <a:t>on</a:t>
            </a:r>
            <a:r>
              <a:rPr spc="-350" dirty="0">
                <a:solidFill>
                  <a:srgbClr val="2D3092"/>
                </a:solidFill>
              </a:rPr>
              <a:t> </a:t>
            </a:r>
            <a:r>
              <a:rPr spc="-10" dirty="0">
                <a:solidFill>
                  <a:srgbClr val="2D3092"/>
                </a:solidFill>
              </a:rPr>
              <a:t>that.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502" y="337820"/>
            <a:ext cx="13716000" cy="13040994"/>
            <a:chOff x="502" y="337820"/>
            <a:chExt cx="13716000" cy="13040994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34182" y="337835"/>
              <a:ext cx="590639" cy="5907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919" y="12748481"/>
              <a:ext cx="625221" cy="62970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32381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17" y="0"/>
                  </a:moveTo>
                  <a:lnTo>
                    <a:pt x="189729" y="4827"/>
                  </a:lnTo>
                  <a:lnTo>
                    <a:pt x="145127" y="18673"/>
                  </a:lnTo>
                  <a:lnTo>
                    <a:pt x="104764" y="40582"/>
                  </a:lnTo>
                  <a:lnTo>
                    <a:pt x="69597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7" y="405649"/>
                  </a:lnTo>
                  <a:lnTo>
                    <a:pt x="104764" y="434664"/>
                  </a:lnTo>
                  <a:lnTo>
                    <a:pt x="145127" y="456573"/>
                  </a:lnTo>
                  <a:lnTo>
                    <a:pt x="189729" y="470419"/>
                  </a:lnTo>
                  <a:lnTo>
                    <a:pt x="237617" y="475246"/>
                  </a:lnTo>
                  <a:lnTo>
                    <a:pt x="285508" y="470419"/>
                  </a:lnTo>
                  <a:lnTo>
                    <a:pt x="330114" y="456573"/>
                  </a:lnTo>
                  <a:lnTo>
                    <a:pt x="370479" y="434664"/>
                  </a:lnTo>
                  <a:lnTo>
                    <a:pt x="405647" y="405649"/>
                  </a:lnTo>
                  <a:lnTo>
                    <a:pt x="434663" y="370482"/>
                  </a:lnTo>
                  <a:lnTo>
                    <a:pt x="456572" y="330119"/>
                  </a:lnTo>
                  <a:lnTo>
                    <a:pt x="470419" y="285516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2" y="145132"/>
                  </a:lnTo>
                  <a:lnTo>
                    <a:pt x="434663" y="104767"/>
                  </a:lnTo>
                  <a:lnTo>
                    <a:pt x="405647" y="69599"/>
                  </a:lnTo>
                  <a:lnTo>
                    <a:pt x="370479" y="40582"/>
                  </a:lnTo>
                  <a:lnTo>
                    <a:pt x="330114" y="18673"/>
                  </a:lnTo>
                  <a:lnTo>
                    <a:pt x="285508" y="4827"/>
                  </a:lnTo>
                  <a:lnTo>
                    <a:pt x="237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22" y="337820"/>
              <a:ext cx="656163" cy="6561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94686" y="12947046"/>
              <a:ext cx="200190" cy="20017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43850" y="12947046"/>
              <a:ext cx="200190" cy="20017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93012" y="12947046"/>
              <a:ext cx="200177" cy="20017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42176" y="12947046"/>
              <a:ext cx="200177" cy="20017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91338" y="12947046"/>
              <a:ext cx="200177" cy="20017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40502" y="12947046"/>
              <a:ext cx="200177" cy="20017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89665" y="12947046"/>
              <a:ext cx="200177" cy="20017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38827" y="12947046"/>
              <a:ext cx="200177" cy="20017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87979" y="12947046"/>
              <a:ext cx="200190" cy="20017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37140" y="12947046"/>
              <a:ext cx="200190" cy="20017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2" y="6269358"/>
              <a:ext cx="13715497" cy="2750337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715999" cy="13715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5188" y="1907200"/>
            <a:ext cx="10302240" cy="2677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33525">
              <a:lnSpc>
                <a:spcPct val="100000"/>
              </a:lnSpc>
              <a:spcBef>
                <a:spcPts val="100"/>
              </a:spcBef>
            </a:pPr>
            <a:r>
              <a:rPr spc="155" dirty="0">
                <a:solidFill>
                  <a:srgbClr val="2D3092"/>
                </a:solidFill>
              </a:rPr>
              <a:t>Run</a:t>
            </a:r>
            <a:r>
              <a:rPr spc="-340" dirty="0">
                <a:solidFill>
                  <a:srgbClr val="2D3092"/>
                </a:solidFill>
              </a:rPr>
              <a:t> </a:t>
            </a:r>
            <a:r>
              <a:rPr spc="-170" dirty="0">
                <a:solidFill>
                  <a:srgbClr val="2D3092"/>
                </a:solidFill>
              </a:rPr>
              <a:t>it</a:t>
            </a:r>
            <a:r>
              <a:rPr spc="-335" dirty="0">
                <a:solidFill>
                  <a:srgbClr val="2D3092"/>
                </a:solidFill>
              </a:rPr>
              <a:t> </a:t>
            </a:r>
            <a:r>
              <a:rPr spc="220" dirty="0"/>
              <a:t>using</a:t>
            </a:r>
            <a:r>
              <a:rPr spc="-335" dirty="0"/>
              <a:t> </a:t>
            </a:r>
            <a:r>
              <a:rPr spc="-245" dirty="0">
                <a:solidFill>
                  <a:srgbClr val="FFF100"/>
                </a:solidFill>
              </a:rPr>
              <a:t>`node</a:t>
            </a:r>
            <a:r>
              <a:rPr spc="-335" dirty="0">
                <a:solidFill>
                  <a:srgbClr val="FFF100"/>
                </a:solidFill>
              </a:rPr>
              <a:t> </a:t>
            </a:r>
            <a:r>
              <a:rPr spc="-325" dirty="0">
                <a:solidFill>
                  <a:srgbClr val="FFF100"/>
                </a:solidFill>
              </a:rPr>
              <a:t>app.js` </a:t>
            </a:r>
            <a:r>
              <a:rPr spc="229" dirty="0"/>
              <a:t>and</a:t>
            </a:r>
            <a:r>
              <a:rPr spc="-350" dirty="0"/>
              <a:t> </a:t>
            </a:r>
            <a:r>
              <a:rPr spc="155" dirty="0"/>
              <a:t>check</a:t>
            </a:r>
            <a:r>
              <a:rPr spc="-350" dirty="0"/>
              <a:t> </a:t>
            </a:r>
            <a:r>
              <a:rPr spc="-110" dirty="0"/>
              <a:t>in</a:t>
            </a:r>
            <a:r>
              <a:rPr spc="-350" dirty="0"/>
              <a:t> </a:t>
            </a:r>
            <a:r>
              <a:rPr spc="45" dirty="0"/>
              <a:t>browser</a:t>
            </a:r>
          </a:p>
          <a:p>
            <a:pPr marL="12700">
              <a:lnSpc>
                <a:spcPct val="100000"/>
              </a:lnSpc>
            </a:pPr>
            <a:r>
              <a:rPr spc="190" dirty="0">
                <a:solidFill>
                  <a:srgbClr val="FFF100"/>
                </a:solidFill>
              </a:rPr>
              <a:t>h</a:t>
            </a:r>
            <a:r>
              <a:rPr spc="220" dirty="0">
                <a:solidFill>
                  <a:srgbClr val="FFF100"/>
                </a:solidFill>
              </a:rPr>
              <a:t>ttp:</a:t>
            </a:r>
            <a:r>
              <a:rPr spc="-590" dirty="0">
                <a:solidFill>
                  <a:srgbClr val="FFF100"/>
                </a:solidFill>
              </a:rPr>
              <a:t>/</a:t>
            </a:r>
            <a:r>
              <a:rPr spc="220" dirty="0">
                <a:solidFill>
                  <a:srgbClr val="FFF100"/>
                </a:solidFill>
              </a:rPr>
              <a:t>/localhost:3000/home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0" y="337820"/>
            <a:ext cx="13716000" cy="13040994"/>
            <a:chOff x="0" y="337820"/>
            <a:chExt cx="13716000" cy="13040994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09693" y="337835"/>
              <a:ext cx="590647" cy="5907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7427" y="12748481"/>
              <a:ext cx="625221" cy="62970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07887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29" y="0"/>
                  </a:moveTo>
                  <a:lnTo>
                    <a:pt x="189738" y="4827"/>
                  </a:lnTo>
                  <a:lnTo>
                    <a:pt x="145132" y="18673"/>
                  </a:lnTo>
                  <a:lnTo>
                    <a:pt x="104767" y="40582"/>
                  </a:lnTo>
                  <a:lnTo>
                    <a:pt x="69599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9" y="405649"/>
                  </a:lnTo>
                  <a:lnTo>
                    <a:pt x="104767" y="434664"/>
                  </a:lnTo>
                  <a:lnTo>
                    <a:pt x="145132" y="456573"/>
                  </a:lnTo>
                  <a:lnTo>
                    <a:pt x="189738" y="470419"/>
                  </a:lnTo>
                  <a:lnTo>
                    <a:pt x="237629" y="475246"/>
                  </a:lnTo>
                  <a:lnTo>
                    <a:pt x="285516" y="470419"/>
                  </a:lnTo>
                  <a:lnTo>
                    <a:pt x="330119" y="456573"/>
                  </a:lnTo>
                  <a:lnTo>
                    <a:pt x="370482" y="434664"/>
                  </a:lnTo>
                  <a:lnTo>
                    <a:pt x="405649" y="405649"/>
                  </a:lnTo>
                  <a:lnTo>
                    <a:pt x="434664" y="370482"/>
                  </a:lnTo>
                  <a:lnTo>
                    <a:pt x="456573" y="330119"/>
                  </a:lnTo>
                  <a:lnTo>
                    <a:pt x="470419" y="285516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3" y="145132"/>
                  </a:lnTo>
                  <a:lnTo>
                    <a:pt x="434664" y="104767"/>
                  </a:lnTo>
                  <a:lnTo>
                    <a:pt x="405649" y="69599"/>
                  </a:lnTo>
                  <a:lnTo>
                    <a:pt x="370482" y="40582"/>
                  </a:lnTo>
                  <a:lnTo>
                    <a:pt x="330119" y="18673"/>
                  </a:lnTo>
                  <a:lnTo>
                    <a:pt x="285516" y="4827"/>
                  </a:lnTo>
                  <a:lnTo>
                    <a:pt x="237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7427" y="337820"/>
              <a:ext cx="656166" cy="6561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31379" y="12947040"/>
              <a:ext cx="200177" cy="20017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80535" y="12947040"/>
              <a:ext cx="200177" cy="20017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29699" y="12947040"/>
              <a:ext cx="200177" cy="20017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78861" y="12947040"/>
              <a:ext cx="200177" cy="20017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28025" y="12947040"/>
              <a:ext cx="200177" cy="20017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77181" y="12947040"/>
              <a:ext cx="200177" cy="20017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26345" y="12947040"/>
              <a:ext cx="200177" cy="20017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75507" y="12947040"/>
              <a:ext cx="200177" cy="20017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73828" y="12947040"/>
              <a:ext cx="200177" cy="20017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24670" y="12947040"/>
              <a:ext cx="200177" cy="20017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5461003"/>
              <a:ext cx="13715999" cy="4874781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712316" cy="13715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5999" y="1907207"/>
            <a:ext cx="11821795" cy="1793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280" dirty="0"/>
              <a:t>Now</a:t>
            </a:r>
            <a:r>
              <a:rPr spc="-665" dirty="0"/>
              <a:t> </a:t>
            </a:r>
            <a:r>
              <a:rPr spc="145" dirty="0"/>
              <a:t>we</a:t>
            </a:r>
            <a:r>
              <a:rPr spc="-350" dirty="0"/>
              <a:t> </a:t>
            </a:r>
            <a:r>
              <a:rPr spc="185" dirty="0"/>
              <a:t>can</a:t>
            </a:r>
            <a:r>
              <a:rPr spc="-350" dirty="0"/>
              <a:t> </a:t>
            </a:r>
            <a:r>
              <a:rPr spc="100" dirty="0"/>
              <a:t>easily</a:t>
            </a:r>
            <a:r>
              <a:rPr spc="-509" dirty="0"/>
              <a:t> </a:t>
            </a:r>
            <a:r>
              <a:rPr spc="325" dirty="0"/>
              <a:t>add</a:t>
            </a:r>
            <a:r>
              <a:rPr spc="-350" dirty="0"/>
              <a:t> </a:t>
            </a:r>
            <a:r>
              <a:rPr spc="130" dirty="0"/>
              <a:t>new</a:t>
            </a:r>
            <a:r>
              <a:rPr spc="-505" dirty="0"/>
              <a:t> </a:t>
            </a:r>
            <a:r>
              <a:rPr spc="105" dirty="0"/>
              <a:t>page. </a:t>
            </a:r>
            <a:r>
              <a:rPr dirty="0">
                <a:solidFill>
                  <a:srgbClr val="2D3092"/>
                </a:solidFill>
              </a:rPr>
              <a:t>ex-</a:t>
            </a:r>
            <a:r>
              <a:rPr spc="-340" dirty="0">
                <a:solidFill>
                  <a:srgbClr val="2D3092"/>
                </a:solidFill>
              </a:rPr>
              <a:t> </a:t>
            </a:r>
            <a:r>
              <a:rPr spc="150" dirty="0">
                <a:solidFill>
                  <a:srgbClr val="FFF100"/>
                </a:solidFill>
              </a:rPr>
              <a:t>about</a:t>
            </a:r>
            <a:r>
              <a:rPr spc="-340" dirty="0">
                <a:solidFill>
                  <a:srgbClr val="FFF100"/>
                </a:solidFill>
              </a:rPr>
              <a:t> </a:t>
            </a:r>
            <a:r>
              <a:rPr spc="265" dirty="0">
                <a:solidFill>
                  <a:srgbClr val="FFF100"/>
                </a:solidFill>
              </a:rPr>
              <a:t>us</a:t>
            </a:r>
            <a:r>
              <a:rPr spc="-335" dirty="0">
                <a:solidFill>
                  <a:srgbClr val="FFF100"/>
                </a:solidFill>
              </a:rPr>
              <a:t> </a:t>
            </a:r>
            <a:r>
              <a:rPr spc="325" dirty="0">
                <a:solidFill>
                  <a:srgbClr val="FFF100"/>
                </a:solidFill>
              </a:rPr>
              <a:t>page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0" y="337820"/>
            <a:ext cx="13716000" cy="13040994"/>
            <a:chOff x="0" y="337820"/>
            <a:chExt cx="13716000" cy="13040994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30504" y="337835"/>
              <a:ext cx="590648" cy="5907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8239" y="12748481"/>
              <a:ext cx="625221" cy="62970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28698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29" y="0"/>
                  </a:moveTo>
                  <a:lnTo>
                    <a:pt x="189738" y="4827"/>
                  </a:lnTo>
                  <a:lnTo>
                    <a:pt x="145132" y="18673"/>
                  </a:lnTo>
                  <a:lnTo>
                    <a:pt x="104767" y="40582"/>
                  </a:lnTo>
                  <a:lnTo>
                    <a:pt x="69599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9" y="405649"/>
                  </a:lnTo>
                  <a:lnTo>
                    <a:pt x="104767" y="434664"/>
                  </a:lnTo>
                  <a:lnTo>
                    <a:pt x="145132" y="456573"/>
                  </a:lnTo>
                  <a:lnTo>
                    <a:pt x="189738" y="470419"/>
                  </a:lnTo>
                  <a:lnTo>
                    <a:pt x="237629" y="475246"/>
                  </a:lnTo>
                  <a:lnTo>
                    <a:pt x="285516" y="470419"/>
                  </a:lnTo>
                  <a:lnTo>
                    <a:pt x="330119" y="456573"/>
                  </a:lnTo>
                  <a:lnTo>
                    <a:pt x="370482" y="434664"/>
                  </a:lnTo>
                  <a:lnTo>
                    <a:pt x="405649" y="405649"/>
                  </a:lnTo>
                  <a:lnTo>
                    <a:pt x="434664" y="370482"/>
                  </a:lnTo>
                  <a:lnTo>
                    <a:pt x="456573" y="330119"/>
                  </a:lnTo>
                  <a:lnTo>
                    <a:pt x="470419" y="285516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3" y="145132"/>
                  </a:lnTo>
                  <a:lnTo>
                    <a:pt x="434664" y="104767"/>
                  </a:lnTo>
                  <a:lnTo>
                    <a:pt x="405649" y="69599"/>
                  </a:lnTo>
                  <a:lnTo>
                    <a:pt x="370482" y="40582"/>
                  </a:lnTo>
                  <a:lnTo>
                    <a:pt x="330119" y="18673"/>
                  </a:lnTo>
                  <a:lnTo>
                    <a:pt x="285516" y="4827"/>
                  </a:lnTo>
                  <a:lnTo>
                    <a:pt x="237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8239" y="337820"/>
              <a:ext cx="656166" cy="6561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52190" y="12947040"/>
              <a:ext cx="200177" cy="20017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01352" y="12947040"/>
              <a:ext cx="200177" cy="20017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50510" y="12947040"/>
              <a:ext cx="200177" cy="20017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99672" y="12947040"/>
              <a:ext cx="200177" cy="20017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48835" y="12947040"/>
              <a:ext cx="200177" cy="20017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97999" y="12947040"/>
              <a:ext cx="200177" cy="20017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47155" y="12947040"/>
              <a:ext cx="200177" cy="20017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96319" y="12947040"/>
              <a:ext cx="200177" cy="20017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45481" y="12947040"/>
              <a:ext cx="200177" cy="20017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94644" y="12947040"/>
              <a:ext cx="200177" cy="20017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5461003"/>
              <a:ext cx="13716000" cy="3793761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" y="0"/>
            <a:ext cx="13715504" cy="13715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7898" rIns="0" bIns="0" rtlCol="0">
            <a:spAutoFit/>
          </a:bodyPr>
          <a:lstStyle/>
          <a:p>
            <a:pPr marL="229235" marR="5080">
              <a:lnSpc>
                <a:spcPct val="100000"/>
              </a:lnSpc>
              <a:spcBef>
                <a:spcPts val="100"/>
              </a:spcBef>
            </a:pPr>
            <a:r>
              <a:rPr spc="210" dirty="0">
                <a:solidFill>
                  <a:srgbClr val="2D3092"/>
                </a:solidFill>
              </a:rPr>
              <a:t>Stop</a:t>
            </a:r>
            <a:r>
              <a:rPr spc="-310" dirty="0">
                <a:solidFill>
                  <a:srgbClr val="2D3092"/>
                </a:solidFill>
              </a:rPr>
              <a:t> </a:t>
            </a:r>
            <a:r>
              <a:rPr dirty="0">
                <a:solidFill>
                  <a:srgbClr val="2D3092"/>
                </a:solidFill>
              </a:rPr>
              <a:t>the</a:t>
            </a:r>
            <a:r>
              <a:rPr spc="-310" dirty="0">
                <a:solidFill>
                  <a:srgbClr val="2D3092"/>
                </a:solidFill>
              </a:rPr>
              <a:t> </a:t>
            </a:r>
            <a:r>
              <a:rPr dirty="0">
                <a:solidFill>
                  <a:srgbClr val="2D3092"/>
                </a:solidFill>
              </a:rPr>
              <a:t>server</a:t>
            </a:r>
            <a:r>
              <a:rPr spc="-450" dirty="0">
                <a:solidFill>
                  <a:srgbClr val="2D3092"/>
                </a:solidFill>
              </a:rPr>
              <a:t> </a:t>
            </a:r>
            <a:r>
              <a:rPr spc="229" dirty="0"/>
              <a:t>and</a:t>
            </a:r>
            <a:r>
              <a:rPr spc="-305" dirty="0"/>
              <a:t> </a:t>
            </a:r>
            <a:r>
              <a:rPr spc="-105" dirty="0">
                <a:solidFill>
                  <a:srgbClr val="2D3092"/>
                </a:solidFill>
              </a:rPr>
              <a:t>re-</a:t>
            </a:r>
            <a:r>
              <a:rPr spc="60" dirty="0">
                <a:solidFill>
                  <a:srgbClr val="2D3092"/>
                </a:solidFill>
              </a:rPr>
              <a:t>run</a:t>
            </a:r>
            <a:r>
              <a:rPr spc="-310" dirty="0">
                <a:solidFill>
                  <a:srgbClr val="2D3092"/>
                </a:solidFill>
              </a:rPr>
              <a:t> </a:t>
            </a:r>
            <a:r>
              <a:rPr spc="185" dirty="0"/>
              <a:t>again </a:t>
            </a:r>
            <a:r>
              <a:rPr spc="220" dirty="0"/>
              <a:t>using</a:t>
            </a:r>
            <a:r>
              <a:rPr spc="-330" dirty="0"/>
              <a:t> </a:t>
            </a:r>
            <a:r>
              <a:rPr spc="-245" dirty="0">
                <a:solidFill>
                  <a:srgbClr val="FFF100"/>
                </a:solidFill>
              </a:rPr>
              <a:t>`node</a:t>
            </a:r>
            <a:r>
              <a:rPr spc="-325" dirty="0">
                <a:solidFill>
                  <a:srgbClr val="FFF100"/>
                </a:solidFill>
              </a:rPr>
              <a:t> app.js`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502" y="337820"/>
            <a:ext cx="13716000" cy="13040994"/>
            <a:chOff x="502" y="337820"/>
            <a:chExt cx="13716000" cy="13040994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34683" y="337835"/>
              <a:ext cx="590648" cy="5907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421" y="12748481"/>
              <a:ext cx="625221" cy="62970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32878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29" y="0"/>
                  </a:moveTo>
                  <a:lnTo>
                    <a:pt x="189738" y="4827"/>
                  </a:lnTo>
                  <a:lnTo>
                    <a:pt x="145132" y="18673"/>
                  </a:lnTo>
                  <a:lnTo>
                    <a:pt x="104767" y="40582"/>
                  </a:lnTo>
                  <a:lnTo>
                    <a:pt x="69599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9" y="405649"/>
                  </a:lnTo>
                  <a:lnTo>
                    <a:pt x="104767" y="434664"/>
                  </a:lnTo>
                  <a:lnTo>
                    <a:pt x="145132" y="456573"/>
                  </a:lnTo>
                  <a:lnTo>
                    <a:pt x="189738" y="470419"/>
                  </a:lnTo>
                  <a:lnTo>
                    <a:pt x="237629" y="475246"/>
                  </a:lnTo>
                  <a:lnTo>
                    <a:pt x="285516" y="470419"/>
                  </a:lnTo>
                  <a:lnTo>
                    <a:pt x="330119" y="456573"/>
                  </a:lnTo>
                  <a:lnTo>
                    <a:pt x="370482" y="434664"/>
                  </a:lnTo>
                  <a:lnTo>
                    <a:pt x="405649" y="405649"/>
                  </a:lnTo>
                  <a:lnTo>
                    <a:pt x="434664" y="370482"/>
                  </a:lnTo>
                  <a:lnTo>
                    <a:pt x="456573" y="330119"/>
                  </a:lnTo>
                  <a:lnTo>
                    <a:pt x="470419" y="285516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3" y="145132"/>
                  </a:lnTo>
                  <a:lnTo>
                    <a:pt x="434664" y="104767"/>
                  </a:lnTo>
                  <a:lnTo>
                    <a:pt x="405649" y="69599"/>
                  </a:lnTo>
                  <a:lnTo>
                    <a:pt x="370482" y="40582"/>
                  </a:lnTo>
                  <a:lnTo>
                    <a:pt x="330119" y="18673"/>
                  </a:lnTo>
                  <a:lnTo>
                    <a:pt x="285516" y="4827"/>
                  </a:lnTo>
                  <a:lnTo>
                    <a:pt x="237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421" y="337820"/>
              <a:ext cx="656166" cy="6561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56362" y="12947040"/>
              <a:ext cx="200190" cy="20017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05526" y="12947040"/>
              <a:ext cx="200177" cy="20017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54689" y="12947040"/>
              <a:ext cx="200177" cy="20017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03852" y="12947040"/>
              <a:ext cx="200177" cy="20017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53015" y="12947040"/>
              <a:ext cx="200177" cy="20017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02179" y="12947040"/>
              <a:ext cx="200177" cy="20017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51341" y="12947040"/>
              <a:ext cx="200177" cy="20017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00492" y="12947040"/>
              <a:ext cx="200190" cy="20017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49655" y="12947040"/>
              <a:ext cx="200190" cy="20017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98819" y="12947040"/>
              <a:ext cx="200177" cy="20017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2" y="4864104"/>
              <a:ext cx="13715497" cy="5698692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" y="0"/>
            <a:ext cx="13715504" cy="13715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73129" y="5013374"/>
            <a:ext cx="10571480" cy="35610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75255" marR="2180590" indent="-488950">
              <a:lnSpc>
                <a:spcPct val="100000"/>
              </a:lnSpc>
              <a:spcBef>
                <a:spcPts val="100"/>
              </a:spcBef>
            </a:pPr>
            <a:r>
              <a:rPr spc="365" dirty="0">
                <a:solidFill>
                  <a:srgbClr val="FFF100"/>
                </a:solidFill>
              </a:rPr>
              <a:t>We</a:t>
            </a:r>
            <a:r>
              <a:rPr spc="-355" dirty="0">
                <a:solidFill>
                  <a:srgbClr val="FFF100"/>
                </a:solidFill>
              </a:rPr>
              <a:t> </a:t>
            </a:r>
            <a:r>
              <a:rPr spc="185" dirty="0">
                <a:solidFill>
                  <a:srgbClr val="FFF100"/>
                </a:solidFill>
              </a:rPr>
              <a:t>can</a:t>
            </a:r>
            <a:r>
              <a:rPr spc="-355" dirty="0">
                <a:solidFill>
                  <a:srgbClr val="FFF100"/>
                </a:solidFill>
              </a:rPr>
              <a:t> </a:t>
            </a:r>
            <a:r>
              <a:rPr spc="325" dirty="0">
                <a:solidFill>
                  <a:srgbClr val="FFF100"/>
                </a:solidFill>
              </a:rPr>
              <a:t>add</a:t>
            </a:r>
            <a:r>
              <a:rPr spc="-350" dirty="0">
                <a:solidFill>
                  <a:srgbClr val="FFF100"/>
                </a:solidFill>
              </a:rPr>
              <a:t> </a:t>
            </a:r>
            <a:r>
              <a:rPr spc="55" dirty="0">
                <a:solidFill>
                  <a:srgbClr val="FFF100"/>
                </a:solidFill>
              </a:rPr>
              <a:t>more </a:t>
            </a:r>
            <a:r>
              <a:rPr spc="365" dirty="0">
                <a:solidFill>
                  <a:srgbClr val="FFF100"/>
                </a:solidFill>
              </a:rPr>
              <a:t>pages</a:t>
            </a:r>
            <a:r>
              <a:rPr spc="-390" dirty="0">
                <a:solidFill>
                  <a:srgbClr val="FFF100"/>
                </a:solidFill>
              </a:rPr>
              <a:t> </a:t>
            </a:r>
            <a:r>
              <a:rPr spc="-20" dirty="0">
                <a:solidFill>
                  <a:srgbClr val="FFF100"/>
                </a:solidFill>
              </a:rPr>
              <a:t>like</a:t>
            </a:r>
            <a:r>
              <a:rPr spc="-385" dirty="0">
                <a:solidFill>
                  <a:srgbClr val="FFF100"/>
                </a:solidFill>
              </a:rPr>
              <a:t> </a:t>
            </a:r>
            <a:r>
              <a:rPr spc="-10" dirty="0">
                <a:solidFill>
                  <a:srgbClr val="FFF100"/>
                </a:solidFill>
              </a:rPr>
              <a:t>this.</a:t>
            </a:r>
          </a:p>
          <a:p>
            <a:pPr marL="12700" marR="5080" indent="1656080">
              <a:lnSpc>
                <a:spcPct val="100000"/>
              </a:lnSpc>
            </a:pPr>
            <a:r>
              <a:rPr spc="180" dirty="0">
                <a:solidFill>
                  <a:srgbClr val="FFF100"/>
                </a:solidFill>
              </a:rPr>
              <a:t>But</a:t>
            </a:r>
            <a:r>
              <a:rPr spc="-505" dirty="0">
                <a:solidFill>
                  <a:srgbClr val="FFF100"/>
                </a:solidFill>
              </a:rPr>
              <a:t> </a:t>
            </a:r>
            <a:r>
              <a:rPr spc="105" dirty="0">
                <a:solidFill>
                  <a:srgbClr val="FFF100"/>
                </a:solidFill>
              </a:rPr>
              <a:t>what</a:t>
            </a:r>
            <a:r>
              <a:rPr spc="-340" dirty="0">
                <a:solidFill>
                  <a:srgbClr val="FFF100"/>
                </a:solidFill>
              </a:rPr>
              <a:t> </a:t>
            </a:r>
            <a:r>
              <a:rPr spc="-145" dirty="0">
                <a:solidFill>
                  <a:srgbClr val="FFF100"/>
                </a:solidFill>
              </a:rPr>
              <a:t>if</a:t>
            </a:r>
            <a:r>
              <a:rPr spc="-465" dirty="0">
                <a:solidFill>
                  <a:srgbClr val="FFF100"/>
                </a:solidFill>
              </a:rPr>
              <a:t> </a:t>
            </a:r>
            <a:r>
              <a:rPr spc="195" dirty="0">
                <a:solidFill>
                  <a:srgbClr val="FFF100"/>
                </a:solidFill>
              </a:rPr>
              <a:t>someone </a:t>
            </a:r>
            <a:r>
              <a:rPr spc="70" dirty="0">
                <a:solidFill>
                  <a:srgbClr val="FFF100"/>
                </a:solidFill>
              </a:rPr>
              <a:t>request</a:t>
            </a:r>
            <a:r>
              <a:rPr spc="-355" dirty="0">
                <a:solidFill>
                  <a:srgbClr val="FFF100"/>
                </a:solidFill>
              </a:rPr>
              <a:t> </a:t>
            </a:r>
            <a:r>
              <a:rPr spc="215" dirty="0">
                <a:solidFill>
                  <a:srgbClr val="FFF100"/>
                </a:solidFill>
              </a:rPr>
              <a:t>a</a:t>
            </a:r>
            <a:r>
              <a:rPr spc="-350" dirty="0">
                <a:solidFill>
                  <a:srgbClr val="FFF100"/>
                </a:solidFill>
              </a:rPr>
              <a:t> </a:t>
            </a:r>
            <a:r>
              <a:rPr dirty="0">
                <a:solidFill>
                  <a:srgbClr val="FFF100"/>
                </a:solidFill>
              </a:rPr>
              <a:t>url</a:t>
            </a:r>
            <a:r>
              <a:rPr spc="-685" dirty="0">
                <a:solidFill>
                  <a:srgbClr val="FFF100"/>
                </a:solidFill>
              </a:rPr>
              <a:t> </a:t>
            </a:r>
            <a:r>
              <a:rPr spc="145" dirty="0">
                <a:solidFill>
                  <a:srgbClr val="FFF100"/>
                </a:solidFill>
              </a:rPr>
              <a:t>we</a:t>
            </a:r>
            <a:r>
              <a:rPr spc="-350" dirty="0">
                <a:solidFill>
                  <a:srgbClr val="FFF100"/>
                </a:solidFill>
              </a:rPr>
              <a:t> </a:t>
            </a:r>
            <a:r>
              <a:rPr spc="60" dirty="0">
                <a:solidFill>
                  <a:srgbClr val="FFF100"/>
                </a:solidFill>
              </a:rPr>
              <a:t>didn't</a:t>
            </a:r>
            <a:r>
              <a:rPr spc="-350" dirty="0">
                <a:solidFill>
                  <a:srgbClr val="FFF100"/>
                </a:solidFill>
              </a:rPr>
              <a:t> </a:t>
            </a:r>
            <a:r>
              <a:rPr spc="90" dirty="0">
                <a:solidFill>
                  <a:srgbClr val="FFF100"/>
                </a:solidFill>
              </a:rPr>
              <a:t>listed</a:t>
            </a:r>
            <a:r>
              <a:rPr spc="-350" dirty="0">
                <a:solidFill>
                  <a:srgbClr val="FFF100"/>
                </a:solidFill>
              </a:rPr>
              <a:t> </a:t>
            </a:r>
            <a:r>
              <a:rPr spc="225" dirty="0">
                <a:solidFill>
                  <a:srgbClr val="FFF100"/>
                </a:solidFill>
              </a:rPr>
              <a:t>?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342421" y="337820"/>
            <a:ext cx="13056869" cy="13040994"/>
            <a:chOff x="342421" y="337820"/>
            <a:chExt cx="13056869" cy="13040994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34683" y="337835"/>
              <a:ext cx="590648" cy="5907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421" y="12748481"/>
              <a:ext cx="625221" cy="62970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32878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29" y="0"/>
                  </a:moveTo>
                  <a:lnTo>
                    <a:pt x="189738" y="4827"/>
                  </a:lnTo>
                  <a:lnTo>
                    <a:pt x="145132" y="18673"/>
                  </a:lnTo>
                  <a:lnTo>
                    <a:pt x="104767" y="40582"/>
                  </a:lnTo>
                  <a:lnTo>
                    <a:pt x="69599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6"/>
                  </a:lnTo>
                  <a:lnTo>
                    <a:pt x="18673" y="330119"/>
                  </a:lnTo>
                  <a:lnTo>
                    <a:pt x="40582" y="370482"/>
                  </a:lnTo>
                  <a:lnTo>
                    <a:pt x="69599" y="405649"/>
                  </a:lnTo>
                  <a:lnTo>
                    <a:pt x="104767" y="434664"/>
                  </a:lnTo>
                  <a:lnTo>
                    <a:pt x="145132" y="456573"/>
                  </a:lnTo>
                  <a:lnTo>
                    <a:pt x="189738" y="470419"/>
                  </a:lnTo>
                  <a:lnTo>
                    <a:pt x="237629" y="475246"/>
                  </a:lnTo>
                  <a:lnTo>
                    <a:pt x="285516" y="470419"/>
                  </a:lnTo>
                  <a:lnTo>
                    <a:pt x="330119" y="456573"/>
                  </a:lnTo>
                  <a:lnTo>
                    <a:pt x="370482" y="434664"/>
                  </a:lnTo>
                  <a:lnTo>
                    <a:pt x="405649" y="405649"/>
                  </a:lnTo>
                  <a:lnTo>
                    <a:pt x="434664" y="370482"/>
                  </a:lnTo>
                  <a:lnTo>
                    <a:pt x="456573" y="330119"/>
                  </a:lnTo>
                  <a:lnTo>
                    <a:pt x="470419" y="285516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3" y="145132"/>
                  </a:lnTo>
                  <a:lnTo>
                    <a:pt x="434664" y="104767"/>
                  </a:lnTo>
                  <a:lnTo>
                    <a:pt x="405649" y="69599"/>
                  </a:lnTo>
                  <a:lnTo>
                    <a:pt x="370482" y="40582"/>
                  </a:lnTo>
                  <a:lnTo>
                    <a:pt x="330119" y="18673"/>
                  </a:lnTo>
                  <a:lnTo>
                    <a:pt x="285516" y="4827"/>
                  </a:lnTo>
                  <a:lnTo>
                    <a:pt x="237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421" y="337820"/>
              <a:ext cx="656166" cy="6561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56362" y="12925881"/>
              <a:ext cx="200190" cy="20017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05526" y="12925881"/>
              <a:ext cx="200177" cy="20017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54690" y="12925881"/>
              <a:ext cx="200177" cy="20017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03852" y="12925881"/>
              <a:ext cx="200177" cy="20017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53014" y="12925881"/>
              <a:ext cx="200177" cy="20017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02178" y="12925881"/>
              <a:ext cx="200177" cy="20017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51341" y="12925881"/>
              <a:ext cx="200177" cy="20017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00492" y="12925881"/>
              <a:ext cx="200190" cy="20017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49655" y="12925881"/>
              <a:ext cx="200190" cy="20017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98819" y="12925881"/>
              <a:ext cx="200177" cy="200177"/>
            </a:xfrm>
            <a:prstGeom prst="rect">
              <a:avLst/>
            </a:prstGeom>
          </p:spPr>
        </p:pic>
      </p:grp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716000" cy="13716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01037" y="1949015"/>
            <a:ext cx="10482580" cy="3500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7600" spc="270" dirty="0">
                <a:solidFill>
                  <a:srgbClr val="FFFFFF"/>
                </a:solidFill>
              </a:rPr>
              <a:t>Open</a:t>
            </a:r>
            <a:r>
              <a:rPr sz="7600" spc="-495" dirty="0">
                <a:solidFill>
                  <a:srgbClr val="FFFFFF"/>
                </a:solidFill>
              </a:rPr>
              <a:t> </a:t>
            </a:r>
            <a:r>
              <a:rPr sz="7600" spc="375" dirty="0">
                <a:solidFill>
                  <a:srgbClr val="FFFFFF"/>
                </a:solidFill>
              </a:rPr>
              <a:t>command</a:t>
            </a:r>
            <a:r>
              <a:rPr sz="7600" spc="-490" dirty="0">
                <a:solidFill>
                  <a:srgbClr val="FFFFFF"/>
                </a:solidFill>
              </a:rPr>
              <a:t> </a:t>
            </a:r>
            <a:r>
              <a:rPr sz="7600" spc="114" dirty="0">
                <a:solidFill>
                  <a:srgbClr val="FFFFFF"/>
                </a:solidFill>
              </a:rPr>
              <a:t>promt </a:t>
            </a:r>
            <a:r>
              <a:rPr sz="7600" spc="-2275" dirty="0">
                <a:solidFill>
                  <a:srgbClr val="FFFFFF"/>
                </a:solidFill>
              </a:rPr>
              <a:t> </a:t>
            </a:r>
            <a:r>
              <a:rPr sz="7600" spc="200" dirty="0">
                <a:solidFill>
                  <a:srgbClr val="FFFFFF"/>
                </a:solidFill>
              </a:rPr>
              <a:t>on</a:t>
            </a:r>
            <a:r>
              <a:rPr sz="7600" spc="-475" dirty="0">
                <a:solidFill>
                  <a:srgbClr val="FFFFFF"/>
                </a:solidFill>
              </a:rPr>
              <a:t> </a:t>
            </a:r>
            <a:r>
              <a:rPr sz="7600" spc="40" dirty="0">
                <a:solidFill>
                  <a:srgbClr val="FFFFFF"/>
                </a:solidFill>
              </a:rPr>
              <a:t>this</a:t>
            </a:r>
            <a:r>
              <a:rPr sz="7600" spc="-475" dirty="0">
                <a:solidFill>
                  <a:srgbClr val="FFFFFF"/>
                </a:solidFill>
              </a:rPr>
              <a:t> </a:t>
            </a:r>
            <a:r>
              <a:rPr sz="7600" spc="105" dirty="0">
                <a:solidFill>
                  <a:srgbClr val="FFFFFF"/>
                </a:solidFill>
              </a:rPr>
              <a:t>folder</a:t>
            </a:r>
            <a:endParaRPr sz="7600"/>
          </a:p>
          <a:p>
            <a:pPr algn="ctr">
              <a:lnSpc>
                <a:spcPct val="100000"/>
              </a:lnSpc>
            </a:pPr>
            <a:r>
              <a:rPr sz="7600" spc="300" dirty="0">
                <a:solidFill>
                  <a:srgbClr val="FFFFFF"/>
                </a:solidFill>
              </a:rPr>
              <a:t>and</a:t>
            </a:r>
            <a:r>
              <a:rPr sz="7600" spc="-675" dirty="0">
                <a:solidFill>
                  <a:srgbClr val="FFFFFF"/>
                </a:solidFill>
              </a:rPr>
              <a:t> </a:t>
            </a:r>
            <a:r>
              <a:rPr sz="7600" spc="-85" dirty="0">
                <a:solidFill>
                  <a:srgbClr val="FFFFFF"/>
                </a:solidFill>
              </a:rPr>
              <a:t>wri</a:t>
            </a:r>
            <a:r>
              <a:rPr sz="7600" spc="-165" dirty="0">
                <a:solidFill>
                  <a:srgbClr val="FFFFFF"/>
                </a:solidFill>
              </a:rPr>
              <a:t>t</a:t>
            </a:r>
            <a:r>
              <a:rPr sz="7600" spc="180" dirty="0">
                <a:solidFill>
                  <a:srgbClr val="FFFFFF"/>
                </a:solidFill>
              </a:rPr>
              <a:t>e</a:t>
            </a:r>
            <a:r>
              <a:rPr sz="7600" spc="-470" dirty="0">
                <a:solidFill>
                  <a:srgbClr val="FFFFFF"/>
                </a:solidFill>
              </a:rPr>
              <a:t> </a:t>
            </a:r>
            <a:r>
              <a:rPr sz="7600" spc="355" dirty="0">
                <a:solidFill>
                  <a:srgbClr val="FFFFFF"/>
                </a:solidFill>
              </a:rPr>
              <a:t>c</a:t>
            </a:r>
            <a:r>
              <a:rPr sz="7600" spc="380" dirty="0">
                <a:solidFill>
                  <a:srgbClr val="FFFFFF"/>
                </a:solidFill>
              </a:rPr>
              <a:t>ommand</a:t>
            </a:r>
            <a:endParaRPr sz="7600"/>
          </a:p>
        </p:txBody>
      </p:sp>
      <p:sp>
        <p:nvSpPr>
          <p:cNvPr id="4" name="object 4"/>
          <p:cNvSpPr txBox="1"/>
          <p:nvPr/>
        </p:nvSpPr>
        <p:spPr>
          <a:xfrm>
            <a:off x="1469185" y="5423735"/>
            <a:ext cx="10545445" cy="2341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41145" marR="5080" indent="-1529080">
              <a:lnSpc>
                <a:spcPct val="100000"/>
              </a:lnSpc>
              <a:spcBef>
                <a:spcPts val="100"/>
              </a:spcBef>
            </a:pPr>
            <a:r>
              <a:rPr sz="7600" b="1" spc="-290" dirty="0">
                <a:solidFill>
                  <a:srgbClr val="FFFFFF"/>
                </a:solidFill>
                <a:latin typeface="Trebuchet MS"/>
                <a:cs typeface="Trebuchet MS"/>
              </a:rPr>
              <a:t>`node</a:t>
            </a:r>
            <a:r>
              <a:rPr sz="7600" b="1" spc="-7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600" b="1" spc="-1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7600" b="1" spc="114" dirty="0">
                <a:solidFill>
                  <a:srgbClr val="FFFFFF"/>
                </a:solidFill>
                <a:latin typeface="Trebuchet MS"/>
                <a:cs typeface="Trebuchet MS"/>
              </a:rPr>
              <a:t>OURFILENAME`  </a:t>
            </a:r>
            <a:r>
              <a:rPr sz="7600" b="1" spc="-85" dirty="0">
                <a:solidFill>
                  <a:srgbClr val="FFFFFF"/>
                </a:solidFill>
                <a:latin typeface="Trebuchet MS"/>
                <a:cs typeface="Trebuchet MS"/>
              </a:rPr>
              <a:t>li</a:t>
            </a:r>
            <a:r>
              <a:rPr sz="7600" b="1" spc="-135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7600" b="1" spc="18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7600" b="1" spc="-4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600" b="1" spc="-290" dirty="0">
                <a:solidFill>
                  <a:srgbClr val="FFFFFF"/>
                </a:solidFill>
                <a:latin typeface="Trebuchet MS"/>
                <a:cs typeface="Trebuchet MS"/>
              </a:rPr>
              <a:t>`node</a:t>
            </a:r>
            <a:r>
              <a:rPr sz="7600" b="1" spc="-4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600" b="1" spc="-400" dirty="0">
                <a:solidFill>
                  <a:srgbClr val="FFFFFF"/>
                </a:solidFill>
                <a:latin typeface="Trebuchet MS"/>
                <a:cs typeface="Trebuchet MS"/>
              </a:rPr>
              <a:t>app.js`</a:t>
            </a:r>
            <a:endParaRPr sz="76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182" y="337841"/>
            <a:ext cx="590652" cy="59070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1919" y="12748482"/>
            <a:ext cx="625221" cy="629708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341922" y="337820"/>
            <a:ext cx="656590" cy="656590"/>
            <a:chOff x="341922" y="337820"/>
            <a:chExt cx="656590" cy="656590"/>
          </a:xfrm>
        </p:grpSpPr>
        <p:sp>
          <p:nvSpPr>
            <p:cNvPr id="9" name="object 9"/>
            <p:cNvSpPr/>
            <p:nvPr/>
          </p:nvSpPr>
          <p:spPr>
            <a:xfrm>
              <a:off x="432381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29" y="0"/>
                  </a:moveTo>
                  <a:lnTo>
                    <a:pt x="189738" y="4827"/>
                  </a:lnTo>
                  <a:lnTo>
                    <a:pt x="145132" y="18673"/>
                  </a:lnTo>
                  <a:lnTo>
                    <a:pt x="104767" y="40582"/>
                  </a:lnTo>
                  <a:lnTo>
                    <a:pt x="69599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7"/>
                  </a:lnTo>
                  <a:lnTo>
                    <a:pt x="18673" y="330121"/>
                  </a:lnTo>
                  <a:lnTo>
                    <a:pt x="40582" y="370486"/>
                  </a:lnTo>
                  <a:lnTo>
                    <a:pt x="69599" y="405655"/>
                  </a:lnTo>
                  <a:lnTo>
                    <a:pt x="104767" y="434673"/>
                  </a:lnTo>
                  <a:lnTo>
                    <a:pt x="145132" y="456583"/>
                  </a:lnTo>
                  <a:lnTo>
                    <a:pt x="189738" y="470431"/>
                  </a:lnTo>
                  <a:lnTo>
                    <a:pt x="237629" y="475259"/>
                  </a:lnTo>
                  <a:lnTo>
                    <a:pt x="285516" y="470431"/>
                  </a:lnTo>
                  <a:lnTo>
                    <a:pt x="330119" y="456583"/>
                  </a:lnTo>
                  <a:lnTo>
                    <a:pt x="370482" y="434673"/>
                  </a:lnTo>
                  <a:lnTo>
                    <a:pt x="405649" y="405655"/>
                  </a:lnTo>
                  <a:lnTo>
                    <a:pt x="434664" y="370486"/>
                  </a:lnTo>
                  <a:lnTo>
                    <a:pt x="456573" y="330121"/>
                  </a:lnTo>
                  <a:lnTo>
                    <a:pt x="470419" y="285517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3" y="145132"/>
                  </a:lnTo>
                  <a:lnTo>
                    <a:pt x="434664" y="104767"/>
                  </a:lnTo>
                  <a:lnTo>
                    <a:pt x="405649" y="69599"/>
                  </a:lnTo>
                  <a:lnTo>
                    <a:pt x="370482" y="40582"/>
                  </a:lnTo>
                  <a:lnTo>
                    <a:pt x="330119" y="18673"/>
                  </a:lnTo>
                  <a:lnTo>
                    <a:pt x="285516" y="4827"/>
                  </a:lnTo>
                  <a:lnTo>
                    <a:pt x="237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22" y="337820"/>
              <a:ext cx="656163" cy="656155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38547" y="12963250"/>
            <a:ext cx="200177" cy="20017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187710" y="12963250"/>
            <a:ext cx="200177" cy="20017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436873" y="12963250"/>
            <a:ext cx="200177" cy="20017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686030" y="12963250"/>
            <a:ext cx="200177" cy="20017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935193" y="12963250"/>
            <a:ext cx="200177" cy="20017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184357" y="12963250"/>
            <a:ext cx="200177" cy="20017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433519" y="12963250"/>
            <a:ext cx="200177" cy="20017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682676" y="12963250"/>
            <a:ext cx="200177" cy="20017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931840" y="12963250"/>
            <a:ext cx="200177" cy="20017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81001" y="12963250"/>
            <a:ext cx="200177" cy="200177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715999" cy="1371599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66411" y="337820"/>
            <a:ext cx="13056869" cy="13040994"/>
            <a:chOff x="366411" y="337820"/>
            <a:chExt cx="13056869" cy="13040994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8678" y="337841"/>
              <a:ext cx="590645" cy="59070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6411" y="12748481"/>
              <a:ext cx="625221" cy="62970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56876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17" y="0"/>
                  </a:moveTo>
                  <a:lnTo>
                    <a:pt x="189729" y="4827"/>
                  </a:lnTo>
                  <a:lnTo>
                    <a:pt x="145127" y="18673"/>
                  </a:lnTo>
                  <a:lnTo>
                    <a:pt x="104764" y="40582"/>
                  </a:lnTo>
                  <a:lnTo>
                    <a:pt x="69597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7"/>
                  </a:lnTo>
                  <a:lnTo>
                    <a:pt x="18673" y="330121"/>
                  </a:lnTo>
                  <a:lnTo>
                    <a:pt x="40582" y="370486"/>
                  </a:lnTo>
                  <a:lnTo>
                    <a:pt x="69597" y="405655"/>
                  </a:lnTo>
                  <a:lnTo>
                    <a:pt x="104764" y="434673"/>
                  </a:lnTo>
                  <a:lnTo>
                    <a:pt x="145127" y="456583"/>
                  </a:lnTo>
                  <a:lnTo>
                    <a:pt x="189729" y="470431"/>
                  </a:lnTo>
                  <a:lnTo>
                    <a:pt x="237617" y="475259"/>
                  </a:lnTo>
                  <a:lnTo>
                    <a:pt x="285508" y="470431"/>
                  </a:lnTo>
                  <a:lnTo>
                    <a:pt x="330114" y="456583"/>
                  </a:lnTo>
                  <a:lnTo>
                    <a:pt x="370479" y="434673"/>
                  </a:lnTo>
                  <a:lnTo>
                    <a:pt x="405647" y="405655"/>
                  </a:lnTo>
                  <a:lnTo>
                    <a:pt x="434663" y="370486"/>
                  </a:lnTo>
                  <a:lnTo>
                    <a:pt x="456572" y="330121"/>
                  </a:lnTo>
                  <a:lnTo>
                    <a:pt x="470419" y="285517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2" y="145132"/>
                  </a:lnTo>
                  <a:lnTo>
                    <a:pt x="434663" y="104767"/>
                  </a:lnTo>
                  <a:lnTo>
                    <a:pt x="405647" y="69599"/>
                  </a:lnTo>
                  <a:lnTo>
                    <a:pt x="370479" y="40582"/>
                  </a:lnTo>
                  <a:lnTo>
                    <a:pt x="330114" y="18673"/>
                  </a:lnTo>
                  <a:lnTo>
                    <a:pt x="285508" y="4827"/>
                  </a:lnTo>
                  <a:lnTo>
                    <a:pt x="237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6411" y="337820"/>
              <a:ext cx="656154" cy="65615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80361" y="12947040"/>
              <a:ext cx="200177" cy="20017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29525" y="12947040"/>
              <a:ext cx="200177" cy="20017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78681" y="12947040"/>
              <a:ext cx="200177" cy="20017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27845" y="12947040"/>
              <a:ext cx="200177" cy="20017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77008" y="12947040"/>
              <a:ext cx="200177" cy="20017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26170" y="12947040"/>
              <a:ext cx="200177" cy="20017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75328" y="12947040"/>
              <a:ext cx="200177" cy="20017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24490" y="12947040"/>
              <a:ext cx="200177" cy="20017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22816" y="12947040"/>
              <a:ext cx="200177" cy="20017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73654" y="12947040"/>
              <a:ext cx="200177" cy="20017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52042" y="5105414"/>
              <a:ext cx="7411915" cy="7137400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444171" y="1755985"/>
            <a:ext cx="11584940" cy="2677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110" dirty="0">
                <a:solidFill>
                  <a:srgbClr val="2D3092"/>
                </a:solidFill>
              </a:rPr>
              <a:t>Solution</a:t>
            </a:r>
            <a:r>
              <a:rPr spc="-350" dirty="0">
                <a:solidFill>
                  <a:srgbClr val="2D3092"/>
                </a:solidFill>
              </a:rPr>
              <a:t> </a:t>
            </a:r>
            <a:r>
              <a:rPr spc="60" dirty="0">
                <a:solidFill>
                  <a:srgbClr val="2D3092"/>
                </a:solidFill>
              </a:rPr>
              <a:t>is</a:t>
            </a:r>
            <a:r>
              <a:rPr spc="-345" dirty="0">
                <a:solidFill>
                  <a:srgbClr val="2D3092"/>
                </a:solidFill>
              </a:rPr>
              <a:t> </a:t>
            </a:r>
            <a:r>
              <a:rPr spc="-25" dirty="0">
                <a:solidFill>
                  <a:srgbClr val="2D3092"/>
                </a:solidFill>
              </a:rPr>
              <a:t>pretty</a:t>
            </a:r>
            <a:r>
              <a:rPr spc="-505" dirty="0">
                <a:solidFill>
                  <a:srgbClr val="2D3092"/>
                </a:solidFill>
              </a:rPr>
              <a:t> </a:t>
            </a:r>
            <a:r>
              <a:rPr spc="175" dirty="0">
                <a:solidFill>
                  <a:srgbClr val="2D3092"/>
                </a:solidFill>
              </a:rPr>
              <a:t>simple</a:t>
            </a:r>
            <a:r>
              <a:rPr spc="-350" dirty="0">
                <a:solidFill>
                  <a:srgbClr val="2D3092"/>
                </a:solidFill>
              </a:rPr>
              <a:t> </a:t>
            </a:r>
            <a:r>
              <a:rPr spc="-50" dirty="0"/>
              <a:t>just</a:t>
            </a:r>
            <a:r>
              <a:rPr spc="-345" dirty="0"/>
              <a:t> </a:t>
            </a:r>
            <a:r>
              <a:rPr spc="300" dirty="0">
                <a:solidFill>
                  <a:srgbClr val="FFF100"/>
                </a:solidFill>
              </a:rPr>
              <a:t>add </a:t>
            </a:r>
            <a:r>
              <a:rPr spc="215" dirty="0">
                <a:solidFill>
                  <a:srgbClr val="FFF100"/>
                </a:solidFill>
              </a:rPr>
              <a:t>a</a:t>
            </a:r>
            <a:r>
              <a:rPr spc="-345" dirty="0">
                <a:solidFill>
                  <a:srgbClr val="FFF100"/>
                </a:solidFill>
              </a:rPr>
              <a:t> </a:t>
            </a:r>
            <a:r>
              <a:rPr spc="190" dirty="0">
                <a:solidFill>
                  <a:srgbClr val="FFF100"/>
                </a:solidFill>
              </a:rPr>
              <a:t>else</a:t>
            </a:r>
            <a:r>
              <a:rPr spc="-345" dirty="0">
                <a:solidFill>
                  <a:srgbClr val="FFF100"/>
                </a:solidFill>
              </a:rPr>
              <a:t> </a:t>
            </a:r>
            <a:r>
              <a:rPr spc="-85" dirty="0">
                <a:solidFill>
                  <a:srgbClr val="FFF100"/>
                </a:solidFill>
              </a:rPr>
              <a:t>for</a:t>
            </a:r>
            <a:r>
              <a:rPr spc="-475" dirty="0">
                <a:solidFill>
                  <a:srgbClr val="FFF100"/>
                </a:solidFill>
              </a:rPr>
              <a:t> </a:t>
            </a:r>
            <a:r>
              <a:rPr dirty="0">
                <a:solidFill>
                  <a:srgbClr val="FFF100"/>
                </a:solidFill>
              </a:rPr>
              <a:t>that</a:t>
            </a:r>
            <a:r>
              <a:rPr spc="-345" dirty="0">
                <a:solidFill>
                  <a:srgbClr val="FFF100"/>
                </a:solidFill>
              </a:rPr>
              <a:t> </a:t>
            </a:r>
            <a:r>
              <a:rPr spc="229" dirty="0">
                <a:solidFill>
                  <a:srgbClr val="FFF100"/>
                </a:solidFill>
              </a:rPr>
              <a:t>and</a:t>
            </a:r>
            <a:r>
              <a:rPr spc="-345" dirty="0">
                <a:solidFill>
                  <a:srgbClr val="FFF100"/>
                </a:solidFill>
              </a:rPr>
              <a:t> </a:t>
            </a:r>
            <a:r>
              <a:rPr spc="200" dirty="0">
                <a:solidFill>
                  <a:srgbClr val="FFF100"/>
                </a:solidFill>
              </a:rPr>
              <a:t>send</a:t>
            </a:r>
          </a:p>
          <a:p>
            <a:pPr marL="12700">
              <a:lnSpc>
                <a:spcPct val="100000"/>
              </a:lnSpc>
            </a:pPr>
            <a:r>
              <a:rPr dirty="0"/>
              <a:t>tell</a:t>
            </a:r>
            <a:r>
              <a:rPr spc="-450" dirty="0"/>
              <a:t> </a:t>
            </a:r>
            <a:r>
              <a:rPr spc="105" dirty="0"/>
              <a:t>them</a:t>
            </a:r>
            <a:r>
              <a:rPr spc="-254" dirty="0"/>
              <a:t> </a:t>
            </a:r>
            <a:r>
              <a:rPr dirty="0"/>
              <a:t>not</a:t>
            </a:r>
            <a:r>
              <a:rPr spc="-260" dirty="0"/>
              <a:t> </a:t>
            </a:r>
            <a:r>
              <a:rPr spc="-10" dirty="0"/>
              <a:t>found.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0" y="337820"/>
            <a:ext cx="13712825" cy="13040994"/>
            <a:chOff x="0" y="337820"/>
            <a:chExt cx="13712825" cy="1304099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34182" y="337841"/>
              <a:ext cx="590652" cy="5907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917" y="12748481"/>
              <a:ext cx="625221" cy="62970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32381" y="428264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5" h="475615">
                  <a:moveTo>
                    <a:pt x="237617" y="0"/>
                  </a:moveTo>
                  <a:lnTo>
                    <a:pt x="189729" y="4827"/>
                  </a:lnTo>
                  <a:lnTo>
                    <a:pt x="145127" y="18673"/>
                  </a:lnTo>
                  <a:lnTo>
                    <a:pt x="104764" y="40582"/>
                  </a:lnTo>
                  <a:lnTo>
                    <a:pt x="69597" y="69599"/>
                  </a:lnTo>
                  <a:lnTo>
                    <a:pt x="40582" y="104767"/>
                  </a:lnTo>
                  <a:lnTo>
                    <a:pt x="18673" y="145132"/>
                  </a:lnTo>
                  <a:lnTo>
                    <a:pt x="4827" y="189738"/>
                  </a:lnTo>
                  <a:lnTo>
                    <a:pt x="0" y="237629"/>
                  </a:lnTo>
                  <a:lnTo>
                    <a:pt x="4827" y="285517"/>
                  </a:lnTo>
                  <a:lnTo>
                    <a:pt x="18673" y="330121"/>
                  </a:lnTo>
                  <a:lnTo>
                    <a:pt x="40582" y="370486"/>
                  </a:lnTo>
                  <a:lnTo>
                    <a:pt x="69597" y="405655"/>
                  </a:lnTo>
                  <a:lnTo>
                    <a:pt x="104764" y="434673"/>
                  </a:lnTo>
                  <a:lnTo>
                    <a:pt x="145127" y="456583"/>
                  </a:lnTo>
                  <a:lnTo>
                    <a:pt x="189729" y="470431"/>
                  </a:lnTo>
                  <a:lnTo>
                    <a:pt x="237617" y="475259"/>
                  </a:lnTo>
                  <a:lnTo>
                    <a:pt x="285508" y="470431"/>
                  </a:lnTo>
                  <a:lnTo>
                    <a:pt x="330114" y="456583"/>
                  </a:lnTo>
                  <a:lnTo>
                    <a:pt x="370479" y="434673"/>
                  </a:lnTo>
                  <a:lnTo>
                    <a:pt x="405647" y="405655"/>
                  </a:lnTo>
                  <a:lnTo>
                    <a:pt x="434663" y="370486"/>
                  </a:lnTo>
                  <a:lnTo>
                    <a:pt x="456572" y="330121"/>
                  </a:lnTo>
                  <a:lnTo>
                    <a:pt x="470419" y="285517"/>
                  </a:lnTo>
                  <a:lnTo>
                    <a:pt x="475246" y="237629"/>
                  </a:lnTo>
                  <a:lnTo>
                    <a:pt x="470419" y="189738"/>
                  </a:lnTo>
                  <a:lnTo>
                    <a:pt x="456572" y="145132"/>
                  </a:lnTo>
                  <a:lnTo>
                    <a:pt x="434663" y="104767"/>
                  </a:lnTo>
                  <a:lnTo>
                    <a:pt x="405647" y="69599"/>
                  </a:lnTo>
                  <a:lnTo>
                    <a:pt x="370479" y="40582"/>
                  </a:lnTo>
                  <a:lnTo>
                    <a:pt x="330114" y="18673"/>
                  </a:lnTo>
                  <a:lnTo>
                    <a:pt x="285508" y="4827"/>
                  </a:lnTo>
                  <a:lnTo>
                    <a:pt x="237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922" y="337820"/>
              <a:ext cx="656158" cy="65615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50670" y="12947040"/>
              <a:ext cx="200177" cy="20017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99834" y="12947040"/>
              <a:ext cx="200177" cy="20017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48996" y="12947040"/>
              <a:ext cx="200177" cy="20017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98160" y="12947040"/>
              <a:ext cx="200177" cy="20017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47316" y="12947040"/>
              <a:ext cx="200177" cy="20017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96479" y="12947040"/>
              <a:ext cx="200177" cy="20017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45643" y="12947040"/>
              <a:ext cx="200177" cy="20017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94805" y="12947040"/>
              <a:ext cx="200177" cy="20017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93126" y="12947040"/>
              <a:ext cx="200177" cy="20017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43963" y="12947040"/>
              <a:ext cx="200177" cy="20017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3771900"/>
              <a:ext cx="13712317" cy="3022599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1134808" y="12942093"/>
            <a:ext cx="98107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endParaRPr spc="-10" dirty="0"/>
          </a:p>
        </p:txBody>
      </p:sp>
      <p:sp>
        <p:nvSpPr>
          <p:cNvPr id="20" name="object 20"/>
          <p:cNvSpPr txBox="1"/>
          <p:nvPr/>
        </p:nvSpPr>
        <p:spPr>
          <a:xfrm>
            <a:off x="520700" y="1755985"/>
            <a:ext cx="11006455" cy="1793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5800" b="1" dirty="0">
                <a:solidFill>
                  <a:srgbClr val="FFFFFF"/>
                </a:solidFill>
                <a:latin typeface="Trebuchet MS"/>
                <a:cs typeface="Trebuchet MS"/>
              </a:rPr>
              <a:t>Finally</a:t>
            </a:r>
            <a:r>
              <a:rPr sz="5800" b="1" spc="-6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800" b="1" spc="95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5800" b="1" spc="-3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800" b="1" spc="185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5800" b="1" spc="-3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800" b="1" spc="155" dirty="0">
                <a:solidFill>
                  <a:srgbClr val="2D3092"/>
                </a:solidFill>
                <a:latin typeface="Trebuchet MS"/>
                <a:cs typeface="Trebuchet MS"/>
              </a:rPr>
              <a:t>check</a:t>
            </a:r>
            <a:r>
              <a:rPr sz="5800" b="1" spc="-315" dirty="0">
                <a:solidFill>
                  <a:srgbClr val="2D3092"/>
                </a:solidFill>
                <a:latin typeface="Trebuchet MS"/>
                <a:cs typeface="Trebuchet MS"/>
              </a:rPr>
              <a:t> </a:t>
            </a:r>
            <a:r>
              <a:rPr sz="5800" b="1" spc="220" dirty="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sz="5800" b="1" spc="-3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800" b="1" spc="-2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5800" b="1" spc="185" dirty="0">
                <a:solidFill>
                  <a:srgbClr val="FFF100"/>
                </a:solidFill>
                <a:latin typeface="Trebuchet MS"/>
                <a:cs typeface="Trebuchet MS"/>
              </a:rPr>
              <a:t>wrong</a:t>
            </a:r>
            <a:r>
              <a:rPr sz="5800" b="1" spc="-360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5800" b="1" spc="-20" dirty="0">
                <a:solidFill>
                  <a:srgbClr val="FFF100"/>
                </a:solidFill>
                <a:latin typeface="Trebuchet MS"/>
                <a:cs typeface="Trebuchet MS"/>
              </a:rPr>
              <a:t>url.</a:t>
            </a:r>
            <a:endParaRPr sz="58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189584" y="8347285"/>
            <a:ext cx="9337040" cy="2280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72185" marR="5080" indent="-960119">
              <a:lnSpc>
                <a:spcPct val="100000"/>
              </a:lnSpc>
              <a:spcBef>
                <a:spcPts val="100"/>
              </a:spcBef>
            </a:pPr>
            <a:r>
              <a:rPr sz="7400" b="1" dirty="0">
                <a:solidFill>
                  <a:srgbClr val="FFF100"/>
                </a:solidFill>
                <a:latin typeface="Trebuchet MS"/>
                <a:cs typeface="Trebuchet MS"/>
              </a:rPr>
              <a:t>“SO</a:t>
            </a:r>
            <a:r>
              <a:rPr sz="7400" b="1" spc="-455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7400" b="1" spc="475" dirty="0">
                <a:solidFill>
                  <a:srgbClr val="FFF100"/>
                </a:solidFill>
                <a:latin typeface="Trebuchet MS"/>
                <a:cs typeface="Trebuchet MS"/>
              </a:rPr>
              <a:t>CAN</a:t>
            </a:r>
            <a:r>
              <a:rPr sz="7400" b="1" spc="-700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7400" b="1" spc="290" dirty="0">
                <a:solidFill>
                  <a:srgbClr val="FFF100"/>
                </a:solidFill>
                <a:latin typeface="Trebuchet MS"/>
                <a:cs typeface="Trebuchet MS"/>
              </a:rPr>
              <a:t>YOU</a:t>
            </a:r>
            <a:r>
              <a:rPr sz="7400" b="1" spc="-700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7400" b="1" spc="370" dirty="0">
                <a:solidFill>
                  <a:srgbClr val="FFF100"/>
                </a:solidFill>
                <a:latin typeface="Trebuchet MS"/>
                <a:cs typeface="Trebuchet MS"/>
              </a:rPr>
              <a:t>WRITE </a:t>
            </a:r>
            <a:r>
              <a:rPr sz="7400" b="1" spc="360" dirty="0">
                <a:solidFill>
                  <a:srgbClr val="FFF100"/>
                </a:solidFill>
                <a:latin typeface="Trebuchet MS"/>
                <a:cs typeface="Trebuchet MS"/>
              </a:rPr>
              <a:t>ROUTES</a:t>
            </a:r>
            <a:r>
              <a:rPr sz="7400" b="1" spc="-455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7400" b="1" spc="700" dirty="0">
                <a:solidFill>
                  <a:srgbClr val="FFF100"/>
                </a:solidFill>
                <a:latin typeface="Trebuchet MS"/>
                <a:cs typeface="Trebuchet MS"/>
              </a:rPr>
              <a:t>NOW</a:t>
            </a:r>
            <a:r>
              <a:rPr sz="7400" b="1" spc="-700" dirty="0">
                <a:solidFill>
                  <a:srgbClr val="FFF100"/>
                </a:solidFill>
                <a:latin typeface="Trebuchet MS"/>
                <a:cs typeface="Trebuchet MS"/>
              </a:rPr>
              <a:t> </a:t>
            </a:r>
            <a:r>
              <a:rPr sz="7400" b="1" spc="-480" dirty="0">
                <a:solidFill>
                  <a:srgbClr val="FFF100"/>
                </a:solidFill>
                <a:latin typeface="Trebuchet MS"/>
                <a:cs typeface="Trebuchet MS"/>
              </a:rPr>
              <a:t>?”</a:t>
            </a:r>
            <a:endParaRPr sz="7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929</TotalTime>
  <Words>1475</Words>
  <Application>Microsoft Office PowerPoint</Application>
  <PresentationFormat>Custom</PresentationFormat>
  <Paragraphs>183</Paragraphs>
  <Slides>91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2" baseType="lpstr">
      <vt:lpstr>Office Theme</vt:lpstr>
      <vt:lpstr>Slide 1</vt:lpstr>
      <vt:lpstr>Node.js is an open-source,  cross-platform, JavaScript  runtime environment</vt:lpstr>
      <vt:lpstr>A PLATFORM</vt:lpstr>
      <vt:lpstr>Slide 4</vt:lpstr>
      <vt:lpstr>Go to node website  https://nodejs.org/en/</vt:lpstr>
      <vt:lpstr>Now open command promt  and write `node -v` then you'll see</vt:lpstr>
      <vt:lpstr>create a folder  and name it whatever you want</vt:lpstr>
      <vt:lpstr>create a ﬁle and name it  whatever you want  with .js extention</vt:lpstr>
      <vt:lpstr>Open command promt  on this folder and write command</vt:lpstr>
      <vt:lpstr>Slide 10</vt:lpstr>
      <vt:lpstr>Slide 11</vt:lpstr>
      <vt:lpstr>WHY WE NEED  JAVASCRIPT ENGINE ?</vt:lpstr>
      <vt:lpstr>SO WHAT IS THE  PURPOSE OF  JAVASCRIPT ENGINE ?</vt:lpstr>
      <vt:lpstr>SOME JAVASCRIPT  ENGINES</vt:lpstr>
      <vt:lpstr>WHAT IS V8 ?</vt:lpstr>
      <vt:lpstr>SO HOW V8 WORKS?</vt:lpstr>
      <vt:lpstr>ARE YOU FEELING TIRED  AFTER ALL THESE  INFORMATION ?</vt:lpstr>
      <vt:lpstr>TIRED OF SEARCHING  ANWSER ?</vt:lpstr>
      <vt:lpstr>Because everyone follow  'ECMAScript'. This is standardized  for writing JavaScript engine!</vt:lpstr>
      <vt:lpstr>Slide 20</vt:lpstr>
      <vt:lpstr>Function Declarations  are normal function  we write!</vt:lpstr>
      <vt:lpstr>Example  (FUNCTION DECLARATIONS)</vt:lpstr>
      <vt:lpstr>Slide 23</vt:lpstr>
      <vt:lpstr>Example  (FUNCTION EXPRESSIONS)</vt:lpstr>
      <vt:lpstr>Why this is  IMPORTANT ?</vt:lpstr>
      <vt:lpstr>Because this pattern  is used widely in JAVASCRIPT</vt:lpstr>
      <vt:lpstr>Slide 27</vt:lpstr>
      <vt:lpstr>Function Declarations  vs. Function Expressions</vt:lpstr>
      <vt:lpstr>Slide 29</vt:lpstr>
      <vt:lpstr>Slide 30</vt:lpstr>
      <vt:lpstr>Now you can call the  sing ﬁle by require it  and store it in a variable</vt:lpstr>
      <vt:lpstr>Now you can call  the function from the `app.js` ﬁle</vt:lpstr>
      <vt:lpstr>Slide 33</vt:lpstr>
      <vt:lpstr>Slide 34</vt:lpstr>
      <vt:lpstr>Slide 35</vt:lpstr>
      <vt:lpstr>Adding  module.exports.VARIABLE_NAME  we can send it to other ﬁle</vt:lpstr>
      <vt:lpstr>This is not all, there are some others way  you can do it to.</vt:lpstr>
      <vt:lpstr>Slide 38</vt:lpstr>
      <vt:lpstr>now we can modify code a bit. When the name are same in es6 version we can  write just once.</vt:lpstr>
      <vt:lpstr>SO, DO YOU FEEL  YOU KNOW A BIT ABOUT MODULE NOW ?</vt:lpstr>
      <vt:lpstr>Slide 41</vt:lpstr>
      <vt:lpstr>Slide 42</vt:lpstr>
      <vt:lpstr>`var` variables can be re-declared and updated</vt:lpstr>
      <vt:lpstr>`Now we divide  var with two diﬀerent types  one CONST &amp;  other LET</vt:lpstr>
      <vt:lpstr>Slide 45</vt:lpstr>
      <vt:lpstr>`CONST` cannot be updated  or re-declared this will give a error  you can't run code</vt:lpstr>
      <vt:lpstr>We use LET when their is a  change of updating the  variable</vt:lpstr>
      <vt:lpstr>LET can be updated but  not re-declared. this will give a error  you can't run code</vt:lpstr>
      <vt:lpstr>So in es6 we use  LET &amp; CONST not Var!</vt:lpstr>
      <vt:lpstr>Slide 50</vt:lpstr>
      <vt:lpstr>Slide 51</vt:lpstr>
      <vt:lpstr>Now,</vt:lpstr>
      <vt:lpstr>Slide 53</vt:lpstr>
      <vt:lpstr>Slide 54</vt:lpstr>
      <vt:lpstr>After write, we need to read  the data so that we can see  if we write in ﬁle properly</vt:lpstr>
      <vt:lpstr>Slide 56</vt:lpstr>
      <vt:lpstr>I'm creating a new folder called `song` by writing fs.mkdirSync</vt:lpstr>
      <vt:lpstr>We can delete dir by  fs.rmdirSync(path) so we'll try it</vt:lpstr>
      <vt:lpstr>Slide 59</vt:lpstr>
      <vt:lpstr>Client make a request to the server  and server provide the ﬁles using  socket. So we are going to learn about  how to make our own server using  node today!</vt:lpstr>
      <vt:lpstr>First we are going to require http  and store it to http variable using `const http = require('http')`</vt:lpstr>
      <vt:lpstr>We can just start our server using `const server = http.createServer()`  but there are some more work to do.</vt:lpstr>
      <vt:lpstr>Slide 63</vt:lpstr>
      <vt:lpstr>now we can send data to request  using `res.end('Hey everyone!')` and we need to give a port to listen.  In my case I'm using 3000.</vt:lpstr>
      <vt:lpstr>and ﬁnally go to localhost:3000  and you can see the result</vt:lpstr>
      <vt:lpstr>See the result</vt:lpstr>
      <vt:lpstr>Slide 67</vt:lpstr>
      <vt:lpstr>Slide 68</vt:lpstr>
      <vt:lpstr>We need to create a server first. You can see</vt:lpstr>
      <vt:lpstr>Now we can create an JSON object</vt:lpstr>
      <vt:lpstr>Now change the Content-Type</vt:lpstr>
      <vt:lpstr>We can send the data to frontend now using `res.end(JSONObject)`</vt:lpstr>
      <vt:lpstr>`JSON.stringify()` A common use of JSON is to exchange data to/from a web server.</vt:lpstr>
      <vt:lpstr>Called server using postman -</vt:lpstr>
      <vt:lpstr>Slide 75</vt:lpstr>
      <vt:lpstr>Up until now we've faced an issue. Did you noticed it already ?</vt:lpstr>
      <vt:lpstr>Everytime we change some part of our code and we had to re-run again right ?</vt:lpstr>
      <vt:lpstr>We can easily end this re-run process by using a package call nodemon. So how to use this nodemon ?</vt:lpstr>
      <vt:lpstr>`npm install -g nodemon` will installed nodemon, but what is the `-g` ? Up until now we never saw something like this right ?</vt:lpstr>
      <vt:lpstr>Slide 80</vt:lpstr>
      <vt:lpstr>Now we can change anything and save it, nodemon will automatically restart the server for us</vt:lpstr>
      <vt:lpstr>Slide 82</vt:lpstr>
      <vt:lpstr>Slide 83</vt:lpstr>
      <vt:lpstr>Solution is not that hard actually. We can check req.url first, which url client is asking for, then we can provide</vt:lpstr>
      <vt:lpstr>To make the routing, first we can check the request url using if and send some reponse based on that.</vt:lpstr>
      <vt:lpstr>Run it using `node app.js` and check in browser http://localhost:3000/home</vt:lpstr>
      <vt:lpstr>Now we can easily add new page. ex- about us page</vt:lpstr>
      <vt:lpstr>Stop the server and re-run again using `node app.js`</vt:lpstr>
      <vt:lpstr>We can add more pages like this. But what if someone request a url we didn't listed ?</vt:lpstr>
      <vt:lpstr>Solution is pretty simple just add a else for that and send tell them not found.</vt:lpstr>
      <vt:lpstr>Slide 91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NODEJS</dc:title>
  <cp:lastModifiedBy>Umesh</cp:lastModifiedBy>
  <cp:revision>47</cp:revision>
  <dcterms:created xsi:type="dcterms:W3CDTF">2023-11-23T09:42:59Z</dcterms:created>
  <dcterms:modified xsi:type="dcterms:W3CDTF">2023-11-24T08:37:16Z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2023-11-23T00:00:00Z</vt:filetime>
  </property>
</Properties>
</file>